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9" r:id="rId3"/>
  </p:sldMasterIdLst>
  <p:notesMasterIdLst>
    <p:notesMasterId r:id="rId85"/>
  </p:notesMasterIdLst>
  <p:sldIdLst>
    <p:sldId id="260" r:id="rId4"/>
    <p:sldId id="328" r:id="rId5"/>
    <p:sldId id="332" r:id="rId6"/>
    <p:sldId id="334" r:id="rId7"/>
    <p:sldId id="329" r:id="rId8"/>
    <p:sldId id="330" r:id="rId9"/>
    <p:sldId id="335" r:id="rId10"/>
    <p:sldId id="336" r:id="rId11"/>
    <p:sldId id="337" r:id="rId12"/>
    <p:sldId id="339" r:id="rId13"/>
    <p:sldId id="340" r:id="rId14"/>
    <p:sldId id="342" r:id="rId15"/>
    <p:sldId id="343" r:id="rId16"/>
    <p:sldId id="344" r:id="rId17"/>
    <p:sldId id="341" r:id="rId18"/>
    <p:sldId id="347" r:id="rId19"/>
    <p:sldId id="348" r:id="rId20"/>
    <p:sldId id="349" r:id="rId21"/>
    <p:sldId id="350" r:id="rId22"/>
    <p:sldId id="345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8" r:id="rId40"/>
    <p:sldId id="369" r:id="rId41"/>
    <p:sldId id="374" r:id="rId42"/>
    <p:sldId id="375" r:id="rId43"/>
    <p:sldId id="376" r:id="rId44"/>
    <p:sldId id="377" r:id="rId45"/>
    <p:sldId id="378" r:id="rId46"/>
    <p:sldId id="379" r:id="rId47"/>
    <p:sldId id="382" r:id="rId48"/>
    <p:sldId id="383" r:id="rId49"/>
    <p:sldId id="384" r:id="rId50"/>
    <p:sldId id="388" r:id="rId51"/>
    <p:sldId id="389" r:id="rId52"/>
    <p:sldId id="390" r:id="rId53"/>
    <p:sldId id="391" r:id="rId54"/>
    <p:sldId id="385" r:id="rId55"/>
    <p:sldId id="393" r:id="rId56"/>
    <p:sldId id="392" r:id="rId57"/>
    <p:sldId id="394" r:id="rId58"/>
    <p:sldId id="386" r:id="rId59"/>
    <p:sldId id="395" r:id="rId60"/>
    <p:sldId id="398" r:id="rId61"/>
    <p:sldId id="399" r:id="rId62"/>
    <p:sldId id="400" r:id="rId63"/>
    <p:sldId id="401" r:id="rId64"/>
    <p:sldId id="403" r:id="rId65"/>
    <p:sldId id="404" r:id="rId66"/>
    <p:sldId id="402" r:id="rId67"/>
    <p:sldId id="405" r:id="rId68"/>
    <p:sldId id="406" r:id="rId69"/>
    <p:sldId id="407" r:id="rId70"/>
    <p:sldId id="408" r:id="rId71"/>
    <p:sldId id="409" r:id="rId72"/>
    <p:sldId id="410" r:id="rId73"/>
    <p:sldId id="411" r:id="rId74"/>
    <p:sldId id="412" r:id="rId75"/>
    <p:sldId id="413" r:id="rId76"/>
    <p:sldId id="414" r:id="rId77"/>
    <p:sldId id="396" r:id="rId78"/>
    <p:sldId id="397" r:id="rId79"/>
    <p:sldId id="387" r:id="rId80"/>
    <p:sldId id="381" r:id="rId81"/>
    <p:sldId id="416" r:id="rId82"/>
    <p:sldId id="367" r:id="rId83"/>
    <p:sldId id="370" r:id="rId8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6D7CC3-0467-415A-9FBD-5EE68B918FF3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4958A27-957A-491F-80BC-477957716D3B}">
      <dgm:prSet phldrT="[文字]"/>
      <dgm:spPr/>
      <dgm:t>
        <a:bodyPr/>
        <a:lstStyle/>
        <a:p>
          <a:pPr algn="l"/>
          <a:r>
            <a:rPr lang="en-US" altLang="zh-TW" dirty="0" smtClean="0"/>
            <a:t>HIVE</a:t>
          </a:r>
          <a:endParaRPr lang="zh-TW" altLang="en-US" dirty="0"/>
        </a:p>
      </dgm:t>
    </dgm:pt>
    <dgm:pt modelId="{5833D60B-DDC4-4229-B789-1235132C8868}" type="parTrans" cxnId="{DCA215DE-C0AB-4D34-9B13-9457FEF1DD04}">
      <dgm:prSet/>
      <dgm:spPr/>
      <dgm:t>
        <a:bodyPr/>
        <a:lstStyle/>
        <a:p>
          <a:pPr algn="l"/>
          <a:endParaRPr lang="zh-TW" altLang="en-US"/>
        </a:p>
      </dgm:t>
    </dgm:pt>
    <dgm:pt modelId="{0FF4638D-E810-4FD6-BD4F-89757A60B71A}" type="sibTrans" cxnId="{DCA215DE-C0AB-4D34-9B13-9457FEF1DD04}">
      <dgm:prSet/>
      <dgm:spPr/>
      <dgm:t>
        <a:bodyPr/>
        <a:lstStyle/>
        <a:p>
          <a:pPr algn="l"/>
          <a:endParaRPr lang="zh-TW" altLang="en-US"/>
        </a:p>
      </dgm:t>
    </dgm:pt>
    <dgm:pt modelId="{9F61F1D5-BC7E-49D1-874A-B568E9E24987}">
      <dgm:prSet phldrT="[文字]"/>
      <dgm:spPr/>
      <dgm:t>
        <a:bodyPr/>
        <a:lstStyle/>
        <a:p>
          <a:pPr algn="l"/>
          <a:r>
            <a:rPr lang="en-US" altLang="zh-TW" dirty="0" smtClean="0"/>
            <a:t>SQL</a:t>
          </a:r>
          <a:endParaRPr lang="zh-TW" altLang="en-US" dirty="0"/>
        </a:p>
      </dgm:t>
    </dgm:pt>
    <dgm:pt modelId="{9BA323CA-84A0-443C-80EF-171FA4B470F9}" type="parTrans" cxnId="{09D3DD55-FF70-4C4A-8F15-984B55F89976}">
      <dgm:prSet/>
      <dgm:spPr/>
      <dgm:t>
        <a:bodyPr/>
        <a:lstStyle/>
        <a:p>
          <a:pPr algn="l"/>
          <a:endParaRPr lang="zh-TW" altLang="en-US"/>
        </a:p>
      </dgm:t>
    </dgm:pt>
    <dgm:pt modelId="{7B649CE4-C5DE-405A-B816-2DEEEF795EB7}" type="sibTrans" cxnId="{09D3DD55-FF70-4C4A-8F15-984B55F89976}">
      <dgm:prSet/>
      <dgm:spPr/>
      <dgm:t>
        <a:bodyPr/>
        <a:lstStyle/>
        <a:p>
          <a:pPr algn="l"/>
          <a:endParaRPr lang="zh-TW" altLang="en-US"/>
        </a:p>
      </dgm:t>
    </dgm:pt>
    <dgm:pt modelId="{D8CC57BD-2DA7-4B2D-B8BE-14025BD904DE}">
      <dgm:prSet phldrT="[文字]"/>
      <dgm:spPr/>
      <dgm:t>
        <a:bodyPr/>
        <a:lstStyle/>
        <a:p>
          <a:pPr algn="l"/>
          <a:r>
            <a:rPr lang="en-US" altLang="zh-TW" dirty="0" smtClean="0"/>
            <a:t>Tell SQL  exactly how to do</a:t>
          </a:r>
          <a:endParaRPr lang="zh-TW" altLang="en-US" dirty="0"/>
        </a:p>
      </dgm:t>
    </dgm:pt>
    <dgm:pt modelId="{A88E8529-2DF5-4FCE-9D63-DC232B383628}" type="parTrans" cxnId="{D3AC6670-F776-4A3C-A7E2-B47CABCAB80F}">
      <dgm:prSet/>
      <dgm:spPr/>
      <dgm:t>
        <a:bodyPr/>
        <a:lstStyle/>
        <a:p>
          <a:pPr algn="l"/>
          <a:endParaRPr lang="zh-TW" altLang="en-US"/>
        </a:p>
      </dgm:t>
    </dgm:pt>
    <dgm:pt modelId="{703B3F25-19B5-4303-95CC-02953C48925F}" type="sibTrans" cxnId="{D3AC6670-F776-4A3C-A7E2-B47CABCAB80F}">
      <dgm:prSet/>
      <dgm:spPr/>
      <dgm:t>
        <a:bodyPr/>
        <a:lstStyle/>
        <a:p>
          <a:pPr algn="l"/>
          <a:endParaRPr lang="zh-TW" altLang="en-US"/>
        </a:p>
      </dgm:t>
    </dgm:pt>
    <dgm:pt modelId="{9B175A50-E91D-4DEC-9FE6-E0F462CA2F69}">
      <dgm:prSet phldrT="[文字]"/>
      <dgm:spPr/>
      <dgm:t>
        <a:bodyPr/>
        <a:lstStyle/>
        <a:p>
          <a:pPr algn="l"/>
          <a:r>
            <a:rPr lang="en-US" altLang="zh-TW" dirty="0" smtClean="0"/>
            <a:t>Pig</a:t>
          </a:r>
          <a:endParaRPr lang="zh-TW" altLang="en-US" dirty="0"/>
        </a:p>
      </dgm:t>
    </dgm:pt>
    <dgm:pt modelId="{26762D96-5340-43A9-81DF-3751CB446C2D}" type="parTrans" cxnId="{F561E533-05A5-4924-A845-3851C356678B}">
      <dgm:prSet/>
      <dgm:spPr/>
      <dgm:t>
        <a:bodyPr/>
        <a:lstStyle/>
        <a:p>
          <a:pPr algn="l"/>
          <a:endParaRPr lang="zh-TW" altLang="en-US"/>
        </a:p>
      </dgm:t>
    </dgm:pt>
    <dgm:pt modelId="{12EFF62B-92DA-4A3A-A66D-3B60A7D47399}" type="sibTrans" cxnId="{F561E533-05A5-4924-A845-3851C356678B}">
      <dgm:prSet/>
      <dgm:spPr/>
      <dgm:t>
        <a:bodyPr/>
        <a:lstStyle/>
        <a:p>
          <a:pPr algn="l"/>
          <a:endParaRPr lang="zh-TW" altLang="en-US"/>
        </a:p>
      </dgm:t>
    </dgm:pt>
    <dgm:pt modelId="{00DFF587-FE3E-4DBB-91C4-67E7C442090F}">
      <dgm:prSet phldrT="[文字]"/>
      <dgm:spPr/>
      <dgm:t>
        <a:bodyPr/>
        <a:lstStyle/>
        <a:p>
          <a:pPr algn="l"/>
          <a:r>
            <a:rPr lang="en-US" altLang="zh-TW" dirty="0" smtClean="0"/>
            <a:t>Handle Resource</a:t>
          </a:r>
          <a:endParaRPr lang="zh-TW" altLang="en-US" dirty="0"/>
        </a:p>
      </dgm:t>
    </dgm:pt>
    <dgm:pt modelId="{3A606799-CCC5-4E75-9167-B0A163558312}" type="parTrans" cxnId="{B2162A8D-8278-4061-B3A7-FE2D02275478}">
      <dgm:prSet/>
      <dgm:spPr/>
      <dgm:t>
        <a:bodyPr/>
        <a:lstStyle/>
        <a:p>
          <a:pPr algn="l"/>
          <a:endParaRPr lang="zh-TW" altLang="en-US"/>
        </a:p>
      </dgm:t>
    </dgm:pt>
    <dgm:pt modelId="{A2988F14-542E-4B41-BA37-82B68111D729}" type="sibTrans" cxnId="{B2162A8D-8278-4061-B3A7-FE2D02275478}">
      <dgm:prSet/>
      <dgm:spPr/>
      <dgm:t>
        <a:bodyPr/>
        <a:lstStyle/>
        <a:p>
          <a:pPr algn="l"/>
          <a:endParaRPr lang="zh-TW" altLang="en-US"/>
        </a:p>
      </dgm:t>
    </dgm:pt>
    <dgm:pt modelId="{D4BBB8F5-2269-482E-8B29-E5DFB680DC46}">
      <dgm:prSet phldrT="[文字]"/>
      <dgm:spPr/>
      <dgm:t>
        <a:bodyPr/>
        <a:lstStyle/>
        <a:p>
          <a:pPr algn="l"/>
          <a:r>
            <a:rPr lang="en-US" altLang="zh-TW" dirty="0" smtClean="0"/>
            <a:t>Bridge the SQL and pipeline</a:t>
          </a:r>
          <a:endParaRPr lang="zh-TW" altLang="en-US" dirty="0"/>
        </a:p>
      </dgm:t>
    </dgm:pt>
    <dgm:pt modelId="{F6373AD0-5E30-438E-90A5-187DFED9F574}" type="parTrans" cxnId="{4655C3A1-D7F7-4AC2-BB59-B6EF34B1D7E4}">
      <dgm:prSet/>
      <dgm:spPr/>
      <dgm:t>
        <a:bodyPr/>
        <a:lstStyle/>
        <a:p>
          <a:pPr algn="l"/>
          <a:endParaRPr lang="zh-TW" altLang="en-US"/>
        </a:p>
      </dgm:t>
    </dgm:pt>
    <dgm:pt modelId="{CFF9AE93-3903-4904-BCDC-11A3BB47A6E4}" type="sibTrans" cxnId="{4655C3A1-D7F7-4AC2-BB59-B6EF34B1D7E4}">
      <dgm:prSet/>
      <dgm:spPr/>
      <dgm:t>
        <a:bodyPr/>
        <a:lstStyle/>
        <a:p>
          <a:pPr algn="l"/>
          <a:endParaRPr lang="zh-TW" altLang="en-US"/>
        </a:p>
      </dgm:t>
    </dgm:pt>
    <dgm:pt modelId="{8094B16C-CBD3-4EAB-9B26-FBB1926F5F82}">
      <dgm:prSet phldrT="[文字]"/>
      <dgm:spPr/>
      <dgm:t>
        <a:bodyPr/>
        <a:lstStyle/>
        <a:p>
          <a:pPr algn="l"/>
          <a:r>
            <a:rPr lang="en-US" altLang="zh-TW" dirty="0" smtClean="0"/>
            <a:t>Spark</a:t>
          </a:r>
          <a:endParaRPr lang="zh-TW" altLang="en-US" dirty="0"/>
        </a:p>
      </dgm:t>
    </dgm:pt>
    <dgm:pt modelId="{6DB66FAA-CFAE-4C4E-815C-3DE0153F2E77}" type="parTrans" cxnId="{5945554F-315E-4801-A3FA-1519C1705286}">
      <dgm:prSet/>
      <dgm:spPr/>
      <dgm:t>
        <a:bodyPr/>
        <a:lstStyle/>
        <a:p>
          <a:pPr algn="l"/>
          <a:endParaRPr lang="zh-TW" altLang="en-US"/>
        </a:p>
      </dgm:t>
    </dgm:pt>
    <dgm:pt modelId="{BCA431A8-A874-4E40-AB26-FA7657953049}" type="sibTrans" cxnId="{5945554F-315E-4801-A3FA-1519C1705286}">
      <dgm:prSet/>
      <dgm:spPr/>
      <dgm:t>
        <a:bodyPr/>
        <a:lstStyle/>
        <a:p>
          <a:pPr algn="l"/>
          <a:endParaRPr lang="zh-TW" altLang="en-US"/>
        </a:p>
      </dgm:t>
    </dgm:pt>
    <dgm:pt modelId="{ADA2F2B0-A2FF-45E9-92AE-C667A59608F4}">
      <dgm:prSet phldrT="[文字]"/>
      <dgm:spPr/>
      <dgm:t>
        <a:bodyPr/>
        <a:lstStyle/>
        <a:p>
          <a:pPr algn="l"/>
          <a:r>
            <a:rPr lang="en-US" altLang="zh-TW" dirty="0" smtClean="0"/>
            <a:t>Batch Processing</a:t>
          </a:r>
          <a:endParaRPr lang="zh-TW" altLang="en-US" dirty="0"/>
        </a:p>
      </dgm:t>
    </dgm:pt>
    <dgm:pt modelId="{92A76085-4721-4AAA-B182-9B732C5E094E}" type="parTrans" cxnId="{82A1FD32-8D8E-4137-AAD9-F18ECC2C22DC}">
      <dgm:prSet/>
      <dgm:spPr/>
      <dgm:t>
        <a:bodyPr/>
        <a:lstStyle/>
        <a:p>
          <a:pPr algn="l"/>
          <a:endParaRPr lang="zh-TW" altLang="en-US"/>
        </a:p>
      </dgm:t>
    </dgm:pt>
    <dgm:pt modelId="{F1C17955-6EAB-4EC0-AD9F-09E5D4DEB67A}" type="sibTrans" cxnId="{82A1FD32-8D8E-4137-AAD9-F18ECC2C22DC}">
      <dgm:prSet/>
      <dgm:spPr/>
      <dgm:t>
        <a:bodyPr/>
        <a:lstStyle/>
        <a:p>
          <a:pPr algn="l"/>
          <a:endParaRPr lang="zh-TW" altLang="en-US"/>
        </a:p>
      </dgm:t>
    </dgm:pt>
    <dgm:pt modelId="{7968F428-F445-48F6-B480-2D606AFB685F}">
      <dgm:prSet phldrT="[文字]"/>
      <dgm:spPr/>
      <dgm:t>
        <a:bodyPr/>
        <a:lstStyle/>
        <a:p>
          <a:pPr algn="l"/>
          <a:r>
            <a:rPr lang="en-US" altLang="zh-TW" dirty="0" smtClean="0"/>
            <a:t>Steaming  Processing</a:t>
          </a:r>
          <a:endParaRPr lang="zh-TW" altLang="en-US" dirty="0"/>
        </a:p>
      </dgm:t>
    </dgm:pt>
    <dgm:pt modelId="{2E9B4BC7-9D04-4CBD-97A7-A2C09BCED0D9}" type="parTrans" cxnId="{B56EBA72-8FDB-4DB0-9749-C2EAA55FF8D3}">
      <dgm:prSet/>
      <dgm:spPr/>
      <dgm:t>
        <a:bodyPr/>
        <a:lstStyle/>
        <a:p>
          <a:pPr algn="l"/>
          <a:endParaRPr lang="zh-TW" altLang="en-US"/>
        </a:p>
      </dgm:t>
    </dgm:pt>
    <dgm:pt modelId="{489C6DF6-52F4-46CE-AA84-F29733B11C4B}" type="sibTrans" cxnId="{B56EBA72-8FDB-4DB0-9749-C2EAA55FF8D3}">
      <dgm:prSet/>
      <dgm:spPr/>
      <dgm:t>
        <a:bodyPr/>
        <a:lstStyle/>
        <a:p>
          <a:pPr algn="l"/>
          <a:endParaRPr lang="zh-TW" altLang="en-US"/>
        </a:p>
      </dgm:t>
    </dgm:pt>
    <dgm:pt modelId="{F389A218-D478-4B81-8748-68C48C7920B8}">
      <dgm:prSet phldrT="[文字]"/>
      <dgm:spPr/>
      <dgm:t>
        <a:bodyPr/>
        <a:lstStyle/>
        <a:p>
          <a:pPr algn="l"/>
          <a:r>
            <a:rPr lang="en-US" altLang="zh-TW" dirty="0" smtClean="0"/>
            <a:t>Pipelines</a:t>
          </a:r>
          <a:endParaRPr lang="zh-TW" altLang="en-US" dirty="0"/>
        </a:p>
      </dgm:t>
    </dgm:pt>
    <dgm:pt modelId="{C1CE46E7-C7C6-402D-A4B9-69AEBA213072}" type="parTrans" cxnId="{D47B6A4B-2B18-42F3-8072-3A00F6DE7EAE}">
      <dgm:prSet/>
      <dgm:spPr/>
      <dgm:t>
        <a:bodyPr/>
        <a:lstStyle/>
        <a:p>
          <a:pPr algn="l"/>
          <a:endParaRPr lang="zh-TW" altLang="en-US"/>
        </a:p>
      </dgm:t>
    </dgm:pt>
    <dgm:pt modelId="{91246318-745E-49B4-9F90-81DE44B664F0}" type="sibTrans" cxnId="{D47B6A4B-2B18-42F3-8072-3A00F6DE7EAE}">
      <dgm:prSet/>
      <dgm:spPr/>
      <dgm:t>
        <a:bodyPr/>
        <a:lstStyle/>
        <a:p>
          <a:pPr algn="l"/>
          <a:endParaRPr lang="zh-TW" altLang="en-US"/>
        </a:p>
      </dgm:t>
    </dgm:pt>
    <dgm:pt modelId="{D6C05CC4-FDEE-41CD-9BAD-F0C41944F2D0}">
      <dgm:prSet phldrT="[文字]"/>
      <dgm:spPr/>
      <dgm:t>
        <a:bodyPr/>
        <a:lstStyle/>
        <a:p>
          <a:pPr algn="l"/>
          <a:r>
            <a:rPr lang="en-US" altLang="zh-TW" dirty="0" smtClean="0"/>
            <a:t>Makes EXEC plans</a:t>
          </a:r>
          <a:endParaRPr lang="zh-TW" altLang="en-US" dirty="0"/>
        </a:p>
      </dgm:t>
    </dgm:pt>
    <dgm:pt modelId="{70E5A246-A39D-476A-8CA1-70B662D2F090}" type="parTrans" cxnId="{3F0E9096-3D5E-4A22-B344-368F0CEEB17B}">
      <dgm:prSet/>
      <dgm:spPr/>
      <dgm:t>
        <a:bodyPr/>
        <a:lstStyle/>
        <a:p>
          <a:pPr algn="l"/>
          <a:endParaRPr lang="zh-TW" altLang="en-US"/>
        </a:p>
      </dgm:t>
    </dgm:pt>
    <dgm:pt modelId="{49BDAD5E-C1D9-47A5-83EB-BCA74D15607F}" type="sibTrans" cxnId="{3F0E9096-3D5E-4A22-B344-368F0CEEB17B}">
      <dgm:prSet/>
      <dgm:spPr/>
      <dgm:t>
        <a:bodyPr/>
        <a:lstStyle/>
        <a:p>
          <a:pPr algn="l"/>
          <a:endParaRPr lang="zh-TW" altLang="en-US"/>
        </a:p>
      </dgm:t>
    </dgm:pt>
    <dgm:pt modelId="{5EEB469D-C112-40F0-ADA2-911B5A46DFB1}" type="pres">
      <dgm:prSet presAssocID="{386D7CC3-0467-415A-9FBD-5EE68B918FF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31B1D30D-710F-47BF-9126-15F51BA7D24C}" type="pres">
      <dgm:prSet presAssocID="{04958A27-957A-491F-80BC-477957716D3B}" presName="root" presStyleCnt="0"/>
      <dgm:spPr/>
    </dgm:pt>
    <dgm:pt modelId="{10B5C7F6-F5FC-4D50-AEFB-022E3BBA2C93}" type="pres">
      <dgm:prSet presAssocID="{04958A27-957A-491F-80BC-477957716D3B}" presName="rootComposite" presStyleCnt="0"/>
      <dgm:spPr/>
    </dgm:pt>
    <dgm:pt modelId="{98BA60B2-6F42-4435-8ADB-9C9F106F16A4}" type="pres">
      <dgm:prSet presAssocID="{04958A27-957A-491F-80BC-477957716D3B}" presName="rootText" presStyleLbl="node1" presStyleIdx="0" presStyleCnt="3"/>
      <dgm:spPr/>
      <dgm:t>
        <a:bodyPr/>
        <a:lstStyle/>
        <a:p>
          <a:endParaRPr lang="zh-TW" altLang="en-US"/>
        </a:p>
      </dgm:t>
    </dgm:pt>
    <dgm:pt modelId="{493AD15E-F6AE-4875-9854-8F40FB86C558}" type="pres">
      <dgm:prSet presAssocID="{04958A27-957A-491F-80BC-477957716D3B}" presName="rootConnector" presStyleLbl="node1" presStyleIdx="0" presStyleCnt="3"/>
      <dgm:spPr/>
      <dgm:t>
        <a:bodyPr/>
        <a:lstStyle/>
        <a:p>
          <a:endParaRPr lang="zh-TW" altLang="en-US"/>
        </a:p>
      </dgm:t>
    </dgm:pt>
    <dgm:pt modelId="{A0A37149-BA8C-4146-8688-3CCDBE0B8082}" type="pres">
      <dgm:prSet presAssocID="{04958A27-957A-491F-80BC-477957716D3B}" presName="childShape" presStyleCnt="0"/>
      <dgm:spPr/>
    </dgm:pt>
    <dgm:pt modelId="{82F35A24-A8D6-4018-A11D-BD38E1C1AA40}" type="pres">
      <dgm:prSet presAssocID="{9BA323CA-84A0-443C-80EF-171FA4B470F9}" presName="Name13" presStyleLbl="parChTrans1D2" presStyleIdx="0" presStyleCnt="8"/>
      <dgm:spPr/>
      <dgm:t>
        <a:bodyPr/>
        <a:lstStyle/>
        <a:p>
          <a:endParaRPr lang="zh-TW" altLang="en-US"/>
        </a:p>
      </dgm:t>
    </dgm:pt>
    <dgm:pt modelId="{9C1A61D2-B496-42C3-8ECB-50348DE511F4}" type="pres">
      <dgm:prSet presAssocID="{9F61F1D5-BC7E-49D1-874A-B568E9E24987}" presName="childText" presStyleLbl="bgAcc1" presStyleIdx="0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E34E589-480F-4599-9635-0F1346FCF708}" type="pres">
      <dgm:prSet presAssocID="{A88E8529-2DF5-4FCE-9D63-DC232B383628}" presName="Name13" presStyleLbl="parChTrans1D2" presStyleIdx="1" presStyleCnt="8"/>
      <dgm:spPr/>
      <dgm:t>
        <a:bodyPr/>
        <a:lstStyle/>
        <a:p>
          <a:endParaRPr lang="zh-TW" altLang="en-US"/>
        </a:p>
      </dgm:t>
    </dgm:pt>
    <dgm:pt modelId="{D63A15FB-4B8C-4112-B59D-F0CC05C1DFE7}" type="pres">
      <dgm:prSet presAssocID="{D8CC57BD-2DA7-4B2D-B8BE-14025BD904DE}" presName="childText" presStyleLbl="bgAcc1" presStyleIdx="1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1538F80-D9AF-4ECC-83EF-7B79FDBD1037}" type="pres">
      <dgm:prSet presAssocID="{9B175A50-E91D-4DEC-9FE6-E0F462CA2F69}" presName="root" presStyleCnt="0"/>
      <dgm:spPr/>
    </dgm:pt>
    <dgm:pt modelId="{E207C701-9DE3-4E1F-AF42-3CA957C3D68A}" type="pres">
      <dgm:prSet presAssocID="{9B175A50-E91D-4DEC-9FE6-E0F462CA2F69}" presName="rootComposite" presStyleCnt="0"/>
      <dgm:spPr/>
    </dgm:pt>
    <dgm:pt modelId="{29A4E4CA-6099-4C2A-B9ED-3BDC4D70D9B2}" type="pres">
      <dgm:prSet presAssocID="{9B175A50-E91D-4DEC-9FE6-E0F462CA2F69}" presName="rootText" presStyleLbl="node1" presStyleIdx="1" presStyleCnt="3"/>
      <dgm:spPr/>
      <dgm:t>
        <a:bodyPr/>
        <a:lstStyle/>
        <a:p>
          <a:endParaRPr lang="zh-TW" altLang="en-US"/>
        </a:p>
      </dgm:t>
    </dgm:pt>
    <dgm:pt modelId="{990CC570-1608-4678-8550-96373CA45E32}" type="pres">
      <dgm:prSet presAssocID="{9B175A50-E91D-4DEC-9FE6-E0F462CA2F69}" presName="rootConnector" presStyleLbl="node1" presStyleIdx="1" presStyleCnt="3"/>
      <dgm:spPr/>
      <dgm:t>
        <a:bodyPr/>
        <a:lstStyle/>
        <a:p>
          <a:endParaRPr lang="zh-TW" altLang="en-US"/>
        </a:p>
      </dgm:t>
    </dgm:pt>
    <dgm:pt modelId="{2F895648-1BDB-4810-9DAC-867169054BE1}" type="pres">
      <dgm:prSet presAssocID="{9B175A50-E91D-4DEC-9FE6-E0F462CA2F69}" presName="childShape" presStyleCnt="0"/>
      <dgm:spPr/>
    </dgm:pt>
    <dgm:pt modelId="{2D019FBC-242E-490B-B6A1-5AD50FB71254}" type="pres">
      <dgm:prSet presAssocID="{3A606799-CCC5-4E75-9167-B0A163558312}" presName="Name13" presStyleLbl="parChTrans1D2" presStyleIdx="2" presStyleCnt="8"/>
      <dgm:spPr/>
      <dgm:t>
        <a:bodyPr/>
        <a:lstStyle/>
        <a:p>
          <a:endParaRPr lang="zh-TW" altLang="en-US"/>
        </a:p>
      </dgm:t>
    </dgm:pt>
    <dgm:pt modelId="{C3DB6D86-5121-4813-931B-C3E2BB389F3A}" type="pres">
      <dgm:prSet presAssocID="{00DFF587-FE3E-4DBB-91C4-67E7C442090F}" presName="childText" presStyleLbl="bgAcc1" presStyleIdx="2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C005621-A438-49FA-94D4-FB48A58FFEE4}" type="pres">
      <dgm:prSet presAssocID="{70E5A246-A39D-476A-8CA1-70B662D2F090}" presName="Name13" presStyleLbl="parChTrans1D2" presStyleIdx="3" presStyleCnt="8"/>
      <dgm:spPr/>
      <dgm:t>
        <a:bodyPr/>
        <a:lstStyle/>
        <a:p>
          <a:endParaRPr lang="zh-TW" altLang="en-US"/>
        </a:p>
      </dgm:t>
    </dgm:pt>
    <dgm:pt modelId="{12BB0712-47A1-4DDF-BA2C-7140AB0030BC}" type="pres">
      <dgm:prSet presAssocID="{D6C05CC4-FDEE-41CD-9BAD-F0C41944F2D0}" presName="childText" presStyleLbl="bgAcc1" presStyleIdx="3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7D8315D-1D04-4FE1-8C18-5508700DA528}" type="pres">
      <dgm:prSet presAssocID="{F6373AD0-5E30-438E-90A5-187DFED9F574}" presName="Name13" presStyleLbl="parChTrans1D2" presStyleIdx="4" presStyleCnt="8"/>
      <dgm:spPr/>
      <dgm:t>
        <a:bodyPr/>
        <a:lstStyle/>
        <a:p>
          <a:endParaRPr lang="zh-TW" altLang="en-US"/>
        </a:p>
      </dgm:t>
    </dgm:pt>
    <dgm:pt modelId="{9F19ABBF-01C5-45E3-9DD3-4A1088CC72A4}" type="pres">
      <dgm:prSet presAssocID="{D4BBB8F5-2269-482E-8B29-E5DFB680DC46}" presName="childText" presStyleLbl="bgAcc1" presStyleIdx="4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5E583A4-66AA-47E4-A4E8-6DB9C7372092}" type="pres">
      <dgm:prSet presAssocID="{8094B16C-CBD3-4EAB-9B26-FBB1926F5F82}" presName="root" presStyleCnt="0"/>
      <dgm:spPr/>
    </dgm:pt>
    <dgm:pt modelId="{1C3C973C-391C-4829-8342-1C5F717D9C9A}" type="pres">
      <dgm:prSet presAssocID="{8094B16C-CBD3-4EAB-9B26-FBB1926F5F82}" presName="rootComposite" presStyleCnt="0"/>
      <dgm:spPr/>
    </dgm:pt>
    <dgm:pt modelId="{0AAFBA1B-98C4-4A8B-9291-4C8D7682C888}" type="pres">
      <dgm:prSet presAssocID="{8094B16C-CBD3-4EAB-9B26-FBB1926F5F82}" presName="rootText" presStyleLbl="node1" presStyleIdx="2" presStyleCnt="3"/>
      <dgm:spPr/>
      <dgm:t>
        <a:bodyPr/>
        <a:lstStyle/>
        <a:p>
          <a:endParaRPr lang="zh-TW" altLang="en-US"/>
        </a:p>
      </dgm:t>
    </dgm:pt>
    <dgm:pt modelId="{1DE2D1E4-0D28-48FD-A2CA-9A20AEA1556E}" type="pres">
      <dgm:prSet presAssocID="{8094B16C-CBD3-4EAB-9B26-FBB1926F5F82}" presName="rootConnector" presStyleLbl="node1" presStyleIdx="2" presStyleCnt="3"/>
      <dgm:spPr/>
      <dgm:t>
        <a:bodyPr/>
        <a:lstStyle/>
        <a:p>
          <a:endParaRPr lang="zh-TW" altLang="en-US"/>
        </a:p>
      </dgm:t>
    </dgm:pt>
    <dgm:pt modelId="{37635784-3E34-411B-AE9C-0C29ECA8A69E}" type="pres">
      <dgm:prSet presAssocID="{8094B16C-CBD3-4EAB-9B26-FBB1926F5F82}" presName="childShape" presStyleCnt="0"/>
      <dgm:spPr/>
    </dgm:pt>
    <dgm:pt modelId="{0F2B1CBD-C775-4ECF-B2B6-0214BCF463B9}" type="pres">
      <dgm:prSet presAssocID="{92A76085-4721-4AAA-B182-9B732C5E094E}" presName="Name13" presStyleLbl="parChTrans1D2" presStyleIdx="5" presStyleCnt="8"/>
      <dgm:spPr/>
      <dgm:t>
        <a:bodyPr/>
        <a:lstStyle/>
        <a:p>
          <a:endParaRPr lang="zh-TW" altLang="en-US"/>
        </a:p>
      </dgm:t>
    </dgm:pt>
    <dgm:pt modelId="{95A739EA-64C1-4ED7-87D8-B7019C052FB2}" type="pres">
      <dgm:prSet presAssocID="{ADA2F2B0-A2FF-45E9-92AE-C667A59608F4}" presName="childText" presStyleLbl="bgAcc1" presStyleIdx="5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6BF775-55F2-49FA-A818-267D9F02B357}" type="pres">
      <dgm:prSet presAssocID="{2E9B4BC7-9D04-4CBD-97A7-A2C09BCED0D9}" presName="Name13" presStyleLbl="parChTrans1D2" presStyleIdx="6" presStyleCnt="8"/>
      <dgm:spPr/>
      <dgm:t>
        <a:bodyPr/>
        <a:lstStyle/>
        <a:p>
          <a:endParaRPr lang="zh-TW" altLang="en-US"/>
        </a:p>
      </dgm:t>
    </dgm:pt>
    <dgm:pt modelId="{884425B5-40D9-4464-AEA6-3DF238117F9A}" type="pres">
      <dgm:prSet presAssocID="{7968F428-F445-48F6-B480-2D606AFB685F}" presName="childText" presStyleLbl="bgAcc1" presStyleIdx="6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FB9F71-F0BA-48CB-9373-E0E309777091}" type="pres">
      <dgm:prSet presAssocID="{C1CE46E7-C7C6-402D-A4B9-69AEBA213072}" presName="Name13" presStyleLbl="parChTrans1D2" presStyleIdx="7" presStyleCnt="8"/>
      <dgm:spPr/>
      <dgm:t>
        <a:bodyPr/>
        <a:lstStyle/>
        <a:p>
          <a:endParaRPr lang="zh-TW" altLang="en-US"/>
        </a:p>
      </dgm:t>
    </dgm:pt>
    <dgm:pt modelId="{2D8F9069-2B5A-4A43-A3C1-5EF462F1DC10}" type="pres">
      <dgm:prSet presAssocID="{F389A218-D478-4B81-8748-68C48C7920B8}" presName="childText" presStyleLbl="bgAcc1" presStyleIdx="7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1F3AE4-B06D-415F-93C2-1B575DB1E987}" type="presOf" srcId="{70E5A246-A39D-476A-8CA1-70B662D2F090}" destId="{7C005621-A438-49FA-94D4-FB48A58FFEE4}" srcOrd="0" destOrd="0" presId="urn:microsoft.com/office/officeart/2005/8/layout/hierarchy3"/>
    <dgm:cxn modelId="{2EE9566E-A3B4-488B-B468-1C209CA97C22}" type="presOf" srcId="{386D7CC3-0467-415A-9FBD-5EE68B918FF3}" destId="{5EEB469D-C112-40F0-ADA2-911B5A46DFB1}" srcOrd="0" destOrd="0" presId="urn:microsoft.com/office/officeart/2005/8/layout/hierarchy3"/>
    <dgm:cxn modelId="{3B2B198A-427D-4288-8E35-E0E7AB4440EA}" type="presOf" srcId="{8094B16C-CBD3-4EAB-9B26-FBB1926F5F82}" destId="{1DE2D1E4-0D28-48FD-A2CA-9A20AEA1556E}" srcOrd="1" destOrd="0" presId="urn:microsoft.com/office/officeart/2005/8/layout/hierarchy3"/>
    <dgm:cxn modelId="{570799DD-925F-4581-A525-DE31A7198976}" type="presOf" srcId="{D6C05CC4-FDEE-41CD-9BAD-F0C41944F2D0}" destId="{12BB0712-47A1-4DDF-BA2C-7140AB0030BC}" srcOrd="0" destOrd="0" presId="urn:microsoft.com/office/officeart/2005/8/layout/hierarchy3"/>
    <dgm:cxn modelId="{4655C3A1-D7F7-4AC2-BB59-B6EF34B1D7E4}" srcId="{9B175A50-E91D-4DEC-9FE6-E0F462CA2F69}" destId="{D4BBB8F5-2269-482E-8B29-E5DFB680DC46}" srcOrd="2" destOrd="0" parTransId="{F6373AD0-5E30-438E-90A5-187DFED9F574}" sibTransId="{CFF9AE93-3903-4904-BCDC-11A3BB47A6E4}"/>
    <dgm:cxn modelId="{5945554F-315E-4801-A3FA-1519C1705286}" srcId="{386D7CC3-0467-415A-9FBD-5EE68B918FF3}" destId="{8094B16C-CBD3-4EAB-9B26-FBB1926F5F82}" srcOrd="2" destOrd="0" parTransId="{6DB66FAA-CFAE-4C4E-815C-3DE0153F2E77}" sibTransId="{BCA431A8-A874-4E40-AB26-FA7657953049}"/>
    <dgm:cxn modelId="{EF101455-C8E1-494B-BB90-5A4E86DAF475}" type="presOf" srcId="{00DFF587-FE3E-4DBB-91C4-67E7C442090F}" destId="{C3DB6D86-5121-4813-931B-C3E2BB389F3A}" srcOrd="0" destOrd="0" presId="urn:microsoft.com/office/officeart/2005/8/layout/hierarchy3"/>
    <dgm:cxn modelId="{F57F28B4-B15D-445E-923A-DEA9F2E8D092}" type="presOf" srcId="{ADA2F2B0-A2FF-45E9-92AE-C667A59608F4}" destId="{95A739EA-64C1-4ED7-87D8-B7019C052FB2}" srcOrd="0" destOrd="0" presId="urn:microsoft.com/office/officeart/2005/8/layout/hierarchy3"/>
    <dgm:cxn modelId="{09D3DD55-FF70-4C4A-8F15-984B55F89976}" srcId="{04958A27-957A-491F-80BC-477957716D3B}" destId="{9F61F1D5-BC7E-49D1-874A-B568E9E24987}" srcOrd="0" destOrd="0" parTransId="{9BA323CA-84A0-443C-80EF-171FA4B470F9}" sibTransId="{7B649CE4-C5DE-405A-B816-2DEEEF795EB7}"/>
    <dgm:cxn modelId="{969D4373-569B-4AA5-BCED-53567545E64F}" type="presOf" srcId="{92A76085-4721-4AAA-B182-9B732C5E094E}" destId="{0F2B1CBD-C775-4ECF-B2B6-0214BCF463B9}" srcOrd="0" destOrd="0" presId="urn:microsoft.com/office/officeart/2005/8/layout/hierarchy3"/>
    <dgm:cxn modelId="{3F0E9096-3D5E-4A22-B344-368F0CEEB17B}" srcId="{9B175A50-E91D-4DEC-9FE6-E0F462CA2F69}" destId="{D6C05CC4-FDEE-41CD-9BAD-F0C41944F2D0}" srcOrd="1" destOrd="0" parTransId="{70E5A246-A39D-476A-8CA1-70B662D2F090}" sibTransId="{49BDAD5E-C1D9-47A5-83EB-BCA74D15607F}"/>
    <dgm:cxn modelId="{DCA215DE-C0AB-4D34-9B13-9457FEF1DD04}" srcId="{386D7CC3-0467-415A-9FBD-5EE68B918FF3}" destId="{04958A27-957A-491F-80BC-477957716D3B}" srcOrd="0" destOrd="0" parTransId="{5833D60B-DDC4-4229-B789-1235132C8868}" sibTransId="{0FF4638D-E810-4FD6-BD4F-89757A60B71A}"/>
    <dgm:cxn modelId="{3EFB5605-1EBE-42A4-BF83-585F183F9CDD}" type="presOf" srcId="{C1CE46E7-C7C6-402D-A4B9-69AEBA213072}" destId="{A4FB9F71-F0BA-48CB-9373-E0E309777091}" srcOrd="0" destOrd="0" presId="urn:microsoft.com/office/officeart/2005/8/layout/hierarchy3"/>
    <dgm:cxn modelId="{CD2E2C63-594C-4E38-B205-34C109B2F7E8}" type="presOf" srcId="{04958A27-957A-491F-80BC-477957716D3B}" destId="{493AD15E-F6AE-4875-9854-8F40FB86C558}" srcOrd="1" destOrd="0" presId="urn:microsoft.com/office/officeart/2005/8/layout/hierarchy3"/>
    <dgm:cxn modelId="{4C161918-5370-4AE5-960F-1B6F698B902D}" type="presOf" srcId="{F389A218-D478-4B81-8748-68C48C7920B8}" destId="{2D8F9069-2B5A-4A43-A3C1-5EF462F1DC10}" srcOrd="0" destOrd="0" presId="urn:microsoft.com/office/officeart/2005/8/layout/hierarchy3"/>
    <dgm:cxn modelId="{141F1319-D645-4197-8477-CFE4C5A4E87C}" type="presOf" srcId="{04958A27-957A-491F-80BC-477957716D3B}" destId="{98BA60B2-6F42-4435-8ADB-9C9F106F16A4}" srcOrd="0" destOrd="0" presId="urn:microsoft.com/office/officeart/2005/8/layout/hierarchy3"/>
    <dgm:cxn modelId="{548CB4D3-5D35-428E-A5C0-FF76E0F81F50}" type="presOf" srcId="{A88E8529-2DF5-4FCE-9D63-DC232B383628}" destId="{0E34E589-480F-4599-9635-0F1346FCF708}" srcOrd="0" destOrd="0" presId="urn:microsoft.com/office/officeart/2005/8/layout/hierarchy3"/>
    <dgm:cxn modelId="{8470D167-0274-4099-8324-86E11800AAD5}" type="presOf" srcId="{9B175A50-E91D-4DEC-9FE6-E0F462CA2F69}" destId="{990CC570-1608-4678-8550-96373CA45E32}" srcOrd="1" destOrd="0" presId="urn:microsoft.com/office/officeart/2005/8/layout/hierarchy3"/>
    <dgm:cxn modelId="{D47B6A4B-2B18-42F3-8072-3A00F6DE7EAE}" srcId="{8094B16C-CBD3-4EAB-9B26-FBB1926F5F82}" destId="{F389A218-D478-4B81-8748-68C48C7920B8}" srcOrd="2" destOrd="0" parTransId="{C1CE46E7-C7C6-402D-A4B9-69AEBA213072}" sibTransId="{91246318-745E-49B4-9F90-81DE44B664F0}"/>
    <dgm:cxn modelId="{F561E533-05A5-4924-A845-3851C356678B}" srcId="{386D7CC3-0467-415A-9FBD-5EE68B918FF3}" destId="{9B175A50-E91D-4DEC-9FE6-E0F462CA2F69}" srcOrd="1" destOrd="0" parTransId="{26762D96-5340-43A9-81DF-3751CB446C2D}" sibTransId="{12EFF62B-92DA-4A3A-A66D-3B60A7D47399}"/>
    <dgm:cxn modelId="{65B64CB3-EF0F-492D-9E7B-A4B1F53E3A3C}" type="presOf" srcId="{8094B16C-CBD3-4EAB-9B26-FBB1926F5F82}" destId="{0AAFBA1B-98C4-4A8B-9291-4C8D7682C888}" srcOrd="0" destOrd="0" presId="urn:microsoft.com/office/officeart/2005/8/layout/hierarchy3"/>
    <dgm:cxn modelId="{B2162A8D-8278-4061-B3A7-FE2D02275478}" srcId="{9B175A50-E91D-4DEC-9FE6-E0F462CA2F69}" destId="{00DFF587-FE3E-4DBB-91C4-67E7C442090F}" srcOrd="0" destOrd="0" parTransId="{3A606799-CCC5-4E75-9167-B0A163558312}" sibTransId="{A2988F14-542E-4B41-BA37-82B68111D729}"/>
    <dgm:cxn modelId="{B56EBA72-8FDB-4DB0-9749-C2EAA55FF8D3}" srcId="{8094B16C-CBD3-4EAB-9B26-FBB1926F5F82}" destId="{7968F428-F445-48F6-B480-2D606AFB685F}" srcOrd="1" destOrd="0" parTransId="{2E9B4BC7-9D04-4CBD-97A7-A2C09BCED0D9}" sibTransId="{489C6DF6-52F4-46CE-AA84-F29733B11C4B}"/>
    <dgm:cxn modelId="{120EEAC5-9FC4-42C1-A2D5-EBBC404DC4A2}" type="presOf" srcId="{3A606799-CCC5-4E75-9167-B0A163558312}" destId="{2D019FBC-242E-490B-B6A1-5AD50FB71254}" srcOrd="0" destOrd="0" presId="urn:microsoft.com/office/officeart/2005/8/layout/hierarchy3"/>
    <dgm:cxn modelId="{45D9425C-DD16-40D5-8B04-ACE348AF6C83}" type="presOf" srcId="{F6373AD0-5E30-438E-90A5-187DFED9F574}" destId="{D7D8315D-1D04-4FE1-8C18-5508700DA528}" srcOrd="0" destOrd="0" presId="urn:microsoft.com/office/officeart/2005/8/layout/hierarchy3"/>
    <dgm:cxn modelId="{2CA36E19-4C1E-428A-940E-84B07DA17E32}" type="presOf" srcId="{7968F428-F445-48F6-B480-2D606AFB685F}" destId="{884425B5-40D9-4464-AEA6-3DF238117F9A}" srcOrd="0" destOrd="0" presId="urn:microsoft.com/office/officeart/2005/8/layout/hierarchy3"/>
    <dgm:cxn modelId="{017B3EA0-7423-4FFF-8C8E-ADD4FDB9204A}" type="presOf" srcId="{2E9B4BC7-9D04-4CBD-97A7-A2C09BCED0D9}" destId="{E76BF775-55F2-49FA-A818-267D9F02B357}" srcOrd="0" destOrd="0" presId="urn:microsoft.com/office/officeart/2005/8/layout/hierarchy3"/>
    <dgm:cxn modelId="{5CABE0C5-EF5E-4410-8394-FEAE739BC9D1}" type="presOf" srcId="{9BA323CA-84A0-443C-80EF-171FA4B470F9}" destId="{82F35A24-A8D6-4018-A11D-BD38E1C1AA40}" srcOrd="0" destOrd="0" presId="urn:microsoft.com/office/officeart/2005/8/layout/hierarchy3"/>
    <dgm:cxn modelId="{2B6EE6C8-3227-4390-95AE-761257649D25}" type="presOf" srcId="{9F61F1D5-BC7E-49D1-874A-B568E9E24987}" destId="{9C1A61D2-B496-42C3-8ECB-50348DE511F4}" srcOrd="0" destOrd="0" presId="urn:microsoft.com/office/officeart/2005/8/layout/hierarchy3"/>
    <dgm:cxn modelId="{82A1FD32-8D8E-4137-AAD9-F18ECC2C22DC}" srcId="{8094B16C-CBD3-4EAB-9B26-FBB1926F5F82}" destId="{ADA2F2B0-A2FF-45E9-92AE-C667A59608F4}" srcOrd="0" destOrd="0" parTransId="{92A76085-4721-4AAA-B182-9B732C5E094E}" sibTransId="{F1C17955-6EAB-4EC0-AD9F-09E5D4DEB67A}"/>
    <dgm:cxn modelId="{409FAB1C-2FFF-43CF-97B7-6EF9C8E133D3}" type="presOf" srcId="{D4BBB8F5-2269-482E-8B29-E5DFB680DC46}" destId="{9F19ABBF-01C5-45E3-9DD3-4A1088CC72A4}" srcOrd="0" destOrd="0" presId="urn:microsoft.com/office/officeart/2005/8/layout/hierarchy3"/>
    <dgm:cxn modelId="{05ED7C7E-E9E1-468D-AB1E-8DB22FB80F0E}" type="presOf" srcId="{D8CC57BD-2DA7-4B2D-B8BE-14025BD904DE}" destId="{D63A15FB-4B8C-4112-B59D-F0CC05C1DFE7}" srcOrd="0" destOrd="0" presId="urn:microsoft.com/office/officeart/2005/8/layout/hierarchy3"/>
    <dgm:cxn modelId="{59AF01A1-C2DF-4FC8-9D8C-ED18B1B7D3C0}" type="presOf" srcId="{9B175A50-E91D-4DEC-9FE6-E0F462CA2F69}" destId="{29A4E4CA-6099-4C2A-B9ED-3BDC4D70D9B2}" srcOrd="0" destOrd="0" presId="urn:microsoft.com/office/officeart/2005/8/layout/hierarchy3"/>
    <dgm:cxn modelId="{D3AC6670-F776-4A3C-A7E2-B47CABCAB80F}" srcId="{04958A27-957A-491F-80BC-477957716D3B}" destId="{D8CC57BD-2DA7-4B2D-B8BE-14025BD904DE}" srcOrd="1" destOrd="0" parTransId="{A88E8529-2DF5-4FCE-9D63-DC232B383628}" sibTransId="{703B3F25-19B5-4303-95CC-02953C48925F}"/>
    <dgm:cxn modelId="{E46AF732-A379-4530-AA01-FC97C37D1FFD}" type="presParOf" srcId="{5EEB469D-C112-40F0-ADA2-911B5A46DFB1}" destId="{31B1D30D-710F-47BF-9126-15F51BA7D24C}" srcOrd="0" destOrd="0" presId="urn:microsoft.com/office/officeart/2005/8/layout/hierarchy3"/>
    <dgm:cxn modelId="{C3763C3A-1F5D-4535-B815-AFC2FBC2BFED}" type="presParOf" srcId="{31B1D30D-710F-47BF-9126-15F51BA7D24C}" destId="{10B5C7F6-F5FC-4D50-AEFB-022E3BBA2C93}" srcOrd="0" destOrd="0" presId="urn:microsoft.com/office/officeart/2005/8/layout/hierarchy3"/>
    <dgm:cxn modelId="{E5DAAA22-22EB-4CD7-980F-67AF37BFEF4A}" type="presParOf" srcId="{10B5C7F6-F5FC-4D50-AEFB-022E3BBA2C93}" destId="{98BA60B2-6F42-4435-8ADB-9C9F106F16A4}" srcOrd="0" destOrd="0" presId="urn:microsoft.com/office/officeart/2005/8/layout/hierarchy3"/>
    <dgm:cxn modelId="{C73BADDE-5EEC-42FD-8B26-20211DB83B45}" type="presParOf" srcId="{10B5C7F6-F5FC-4D50-AEFB-022E3BBA2C93}" destId="{493AD15E-F6AE-4875-9854-8F40FB86C558}" srcOrd="1" destOrd="0" presId="urn:microsoft.com/office/officeart/2005/8/layout/hierarchy3"/>
    <dgm:cxn modelId="{D99C03BF-635A-41E6-8249-212AF5EF0C5B}" type="presParOf" srcId="{31B1D30D-710F-47BF-9126-15F51BA7D24C}" destId="{A0A37149-BA8C-4146-8688-3CCDBE0B8082}" srcOrd="1" destOrd="0" presId="urn:microsoft.com/office/officeart/2005/8/layout/hierarchy3"/>
    <dgm:cxn modelId="{7253B924-63EB-47AD-AD83-9E18B663C531}" type="presParOf" srcId="{A0A37149-BA8C-4146-8688-3CCDBE0B8082}" destId="{82F35A24-A8D6-4018-A11D-BD38E1C1AA40}" srcOrd="0" destOrd="0" presId="urn:microsoft.com/office/officeart/2005/8/layout/hierarchy3"/>
    <dgm:cxn modelId="{EB29940E-230E-429C-BC6E-60B014DF95ED}" type="presParOf" srcId="{A0A37149-BA8C-4146-8688-3CCDBE0B8082}" destId="{9C1A61D2-B496-42C3-8ECB-50348DE511F4}" srcOrd="1" destOrd="0" presId="urn:microsoft.com/office/officeart/2005/8/layout/hierarchy3"/>
    <dgm:cxn modelId="{9C10CDAA-1419-47E5-9C76-8C54E192767F}" type="presParOf" srcId="{A0A37149-BA8C-4146-8688-3CCDBE0B8082}" destId="{0E34E589-480F-4599-9635-0F1346FCF708}" srcOrd="2" destOrd="0" presId="urn:microsoft.com/office/officeart/2005/8/layout/hierarchy3"/>
    <dgm:cxn modelId="{5390FCD6-C88B-460E-987C-564C8D3DC5FC}" type="presParOf" srcId="{A0A37149-BA8C-4146-8688-3CCDBE0B8082}" destId="{D63A15FB-4B8C-4112-B59D-F0CC05C1DFE7}" srcOrd="3" destOrd="0" presId="urn:microsoft.com/office/officeart/2005/8/layout/hierarchy3"/>
    <dgm:cxn modelId="{E2F6994A-D376-4648-8669-8CEFBE092E7B}" type="presParOf" srcId="{5EEB469D-C112-40F0-ADA2-911B5A46DFB1}" destId="{81538F80-D9AF-4ECC-83EF-7B79FDBD1037}" srcOrd="1" destOrd="0" presId="urn:microsoft.com/office/officeart/2005/8/layout/hierarchy3"/>
    <dgm:cxn modelId="{0B5EEA64-5547-4D0D-A711-924C87C15AA5}" type="presParOf" srcId="{81538F80-D9AF-4ECC-83EF-7B79FDBD1037}" destId="{E207C701-9DE3-4E1F-AF42-3CA957C3D68A}" srcOrd="0" destOrd="0" presId="urn:microsoft.com/office/officeart/2005/8/layout/hierarchy3"/>
    <dgm:cxn modelId="{6ED8E14B-3BD2-4C4F-8C3E-2580CCB61630}" type="presParOf" srcId="{E207C701-9DE3-4E1F-AF42-3CA957C3D68A}" destId="{29A4E4CA-6099-4C2A-B9ED-3BDC4D70D9B2}" srcOrd="0" destOrd="0" presId="urn:microsoft.com/office/officeart/2005/8/layout/hierarchy3"/>
    <dgm:cxn modelId="{4FFA51DD-0294-4011-9DEF-E1EDF0212029}" type="presParOf" srcId="{E207C701-9DE3-4E1F-AF42-3CA957C3D68A}" destId="{990CC570-1608-4678-8550-96373CA45E32}" srcOrd="1" destOrd="0" presId="urn:microsoft.com/office/officeart/2005/8/layout/hierarchy3"/>
    <dgm:cxn modelId="{CEEC1E60-22F7-4A7D-9FF3-729BD622B41B}" type="presParOf" srcId="{81538F80-D9AF-4ECC-83EF-7B79FDBD1037}" destId="{2F895648-1BDB-4810-9DAC-867169054BE1}" srcOrd="1" destOrd="0" presId="urn:microsoft.com/office/officeart/2005/8/layout/hierarchy3"/>
    <dgm:cxn modelId="{B3963998-FFF1-4668-8F6A-6FC57009264F}" type="presParOf" srcId="{2F895648-1BDB-4810-9DAC-867169054BE1}" destId="{2D019FBC-242E-490B-B6A1-5AD50FB71254}" srcOrd="0" destOrd="0" presId="urn:microsoft.com/office/officeart/2005/8/layout/hierarchy3"/>
    <dgm:cxn modelId="{BCCF4B28-1E00-47DB-A8F7-E8EE1333D5AE}" type="presParOf" srcId="{2F895648-1BDB-4810-9DAC-867169054BE1}" destId="{C3DB6D86-5121-4813-931B-C3E2BB389F3A}" srcOrd="1" destOrd="0" presId="urn:microsoft.com/office/officeart/2005/8/layout/hierarchy3"/>
    <dgm:cxn modelId="{AC1F59ED-2EE4-4B0C-B38D-9C7EB25323DD}" type="presParOf" srcId="{2F895648-1BDB-4810-9DAC-867169054BE1}" destId="{7C005621-A438-49FA-94D4-FB48A58FFEE4}" srcOrd="2" destOrd="0" presId="urn:microsoft.com/office/officeart/2005/8/layout/hierarchy3"/>
    <dgm:cxn modelId="{554B3536-09B3-4B65-BA9F-CA3D6B91E57C}" type="presParOf" srcId="{2F895648-1BDB-4810-9DAC-867169054BE1}" destId="{12BB0712-47A1-4DDF-BA2C-7140AB0030BC}" srcOrd="3" destOrd="0" presId="urn:microsoft.com/office/officeart/2005/8/layout/hierarchy3"/>
    <dgm:cxn modelId="{D35D90CC-8DC3-426B-90B3-E141E4D6D083}" type="presParOf" srcId="{2F895648-1BDB-4810-9DAC-867169054BE1}" destId="{D7D8315D-1D04-4FE1-8C18-5508700DA528}" srcOrd="4" destOrd="0" presId="urn:microsoft.com/office/officeart/2005/8/layout/hierarchy3"/>
    <dgm:cxn modelId="{34383200-D0CB-400B-BC8A-E725793565D0}" type="presParOf" srcId="{2F895648-1BDB-4810-9DAC-867169054BE1}" destId="{9F19ABBF-01C5-45E3-9DD3-4A1088CC72A4}" srcOrd="5" destOrd="0" presId="urn:microsoft.com/office/officeart/2005/8/layout/hierarchy3"/>
    <dgm:cxn modelId="{A65BA2DE-0B67-400D-9AE9-2891C7CDEBEF}" type="presParOf" srcId="{5EEB469D-C112-40F0-ADA2-911B5A46DFB1}" destId="{A5E583A4-66AA-47E4-A4E8-6DB9C7372092}" srcOrd="2" destOrd="0" presId="urn:microsoft.com/office/officeart/2005/8/layout/hierarchy3"/>
    <dgm:cxn modelId="{8B7D71D3-F658-4CBD-9386-9ADB67DA9F17}" type="presParOf" srcId="{A5E583A4-66AA-47E4-A4E8-6DB9C7372092}" destId="{1C3C973C-391C-4829-8342-1C5F717D9C9A}" srcOrd="0" destOrd="0" presId="urn:microsoft.com/office/officeart/2005/8/layout/hierarchy3"/>
    <dgm:cxn modelId="{CA21691E-06B1-4F53-8702-23170C5906B9}" type="presParOf" srcId="{1C3C973C-391C-4829-8342-1C5F717D9C9A}" destId="{0AAFBA1B-98C4-4A8B-9291-4C8D7682C888}" srcOrd="0" destOrd="0" presId="urn:microsoft.com/office/officeart/2005/8/layout/hierarchy3"/>
    <dgm:cxn modelId="{30D0D66E-9A7D-4600-87BB-D05C27AD9CF8}" type="presParOf" srcId="{1C3C973C-391C-4829-8342-1C5F717D9C9A}" destId="{1DE2D1E4-0D28-48FD-A2CA-9A20AEA1556E}" srcOrd="1" destOrd="0" presId="urn:microsoft.com/office/officeart/2005/8/layout/hierarchy3"/>
    <dgm:cxn modelId="{0BFAE084-78FF-4980-AC9D-BCA1BABAFD48}" type="presParOf" srcId="{A5E583A4-66AA-47E4-A4E8-6DB9C7372092}" destId="{37635784-3E34-411B-AE9C-0C29ECA8A69E}" srcOrd="1" destOrd="0" presId="urn:microsoft.com/office/officeart/2005/8/layout/hierarchy3"/>
    <dgm:cxn modelId="{638EFA1E-2773-4019-9FFD-F33311D65E61}" type="presParOf" srcId="{37635784-3E34-411B-AE9C-0C29ECA8A69E}" destId="{0F2B1CBD-C775-4ECF-B2B6-0214BCF463B9}" srcOrd="0" destOrd="0" presId="urn:microsoft.com/office/officeart/2005/8/layout/hierarchy3"/>
    <dgm:cxn modelId="{909252F9-8C10-4862-93C5-F1EA8C4F91E5}" type="presParOf" srcId="{37635784-3E34-411B-AE9C-0C29ECA8A69E}" destId="{95A739EA-64C1-4ED7-87D8-B7019C052FB2}" srcOrd="1" destOrd="0" presId="urn:microsoft.com/office/officeart/2005/8/layout/hierarchy3"/>
    <dgm:cxn modelId="{22B6CD92-EACD-4AC7-BA4F-163E58F3AC1B}" type="presParOf" srcId="{37635784-3E34-411B-AE9C-0C29ECA8A69E}" destId="{E76BF775-55F2-49FA-A818-267D9F02B357}" srcOrd="2" destOrd="0" presId="urn:microsoft.com/office/officeart/2005/8/layout/hierarchy3"/>
    <dgm:cxn modelId="{64A2B10C-70C7-4198-8EA7-ADD50A3AECBC}" type="presParOf" srcId="{37635784-3E34-411B-AE9C-0C29ECA8A69E}" destId="{884425B5-40D9-4464-AEA6-3DF238117F9A}" srcOrd="3" destOrd="0" presId="urn:microsoft.com/office/officeart/2005/8/layout/hierarchy3"/>
    <dgm:cxn modelId="{37A04667-6D1E-48DE-9F80-C1867F088B25}" type="presParOf" srcId="{37635784-3E34-411B-AE9C-0C29ECA8A69E}" destId="{A4FB9F71-F0BA-48CB-9373-E0E309777091}" srcOrd="4" destOrd="0" presId="urn:microsoft.com/office/officeart/2005/8/layout/hierarchy3"/>
    <dgm:cxn modelId="{8969024C-22AD-4F7C-ABA9-AB4D24F42414}" type="presParOf" srcId="{37635784-3E34-411B-AE9C-0C29ECA8A69E}" destId="{2D8F9069-2B5A-4A43-A3C1-5EF462F1DC10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A60B2-6F42-4435-8ADB-9C9F106F16A4}">
      <dsp:nvSpPr>
        <dsp:cNvPr id="0" name=""/>
        <dsp:cNvSpPr/>
      </dsp:nvSpPr>
      <dsp:spPr>
        <a:xfrm>
          <a:off x="2068283" y="2168"/>
          <a:ext cx="1691952" cy="8459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400" kern="1200" dirty="0" smtClean="0"/>
            <a:t>HIVE</a:t>
          </a:r>
          <a:endParaRPr lang="zh-TW" altLang="en-US" sz="4400" kern="1200" dirty="0"/>
        </a:p>
      </dsp:txBody>
      <dsp:txXfrm>
        <a:off x="2093061" y="26946"/>
        <a:ext cx="1642396" cy="796420"/>
      </dsp:txXfrm>
    </dsp:sp>
    <dsp:sp modelId="{82F35A24-A8D6-4018-A11D-BD38E1C1AA40}">
      <dsp:nvSpPr>
        <dsp:cNvPr id="0" name=""/>
        <dsp:cNvSpPr/>
      </dsp:nvSpPr>
      <dsp:spPr>
        <a:xfrm>
          <a:off x="2237478" y="848145"/>
          <a:ext cx="169195" cy="634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4482"/>
              </a:lnTo>
              <a:lnTo>
                <a:pt x="169195" y="63448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1A61D2-B496-42C3-8ECB-50348DE511F4}">
      <dsp:nvSpPr>
        <dsp:cNvPr id="0" name=""/>
        <dsp:cNvSpPr/>
      </dsp:nvSpPr>
      <dsp:spPr>
        <a:xfrm>
          <a:off x="2406673" y="1059639"/>
          <a:ext cx="1353562" cy="8459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SQL</a:t>
          </a:r>
          <a:endParaRPr lang="zh-TW" altLang="en-US" sz="1800" kern="1200" dirty="0"/>
        </a:p>
      </dsp:txBody>
      <dsp:txXfrm>
        <a:off x="2431451" y="1084417"/>
        <a:ext cx="1304006" cy="796420"/>
      </dsp:txXfrm>
    </dsp:sp>
    <dsp:sp modelId="{0E34E589-480F-4599-9635-0F1346FCF708}">
      <dsp:nvSpPr>
        <dsp:cNvPr id="0" name=""/>
        <dsp:cNvSpPr/>
      </dsp:nvSpPr>
      <dsp:spPr>
        <a:xfrm>
          <a:off x="2237478" y="848145"/>
          <a:ext cx="169195" cy="16919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1952"/>
              </a:lnTo>
              <a:lnTo>
                <a:pt x="169195" y="169195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A15FB-4B8C-4112-B59D-F0CC05C1DFE7}">
      <dsp:nvSpPr>
        <dsp:cNvPr id="0" name=""/>
        <dsp:cNvSpPr/>
      </dsp:nvSpPr>
      <dsp:spPr>
        <a:xfrm>
          <a:off x="2406673" y="2117109"/>
          <a:ext cx="1353562" cy="8459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Tell SQL  exactly how to do</a:t>
          </a:r>
          <a:endParaRPr lang="zh-TW" altLang="en-US" sz="1800" kern="1200" dirty="0"/>
        </a:p>
      </dsp:txBody>
      <dsp:txXfrm>
        <a:off x="2431451" y="2141887"/>
        <a:ext cx="1304006" cy="796420"/>
      </dsp:txXfrm>
    </dsp:sp>
    <dsp:sp modelId="{29A4E4CA-6099-4C2A-B9ED-3BDC4D70D9B2}">
      <dsp:nvSpPr>
        <dsp:cNvPr id="0" name=""/>
        <dsp:cNvSpPr/>
      </dsp:nvSpPr>
      <dsp:spPr>
        <a:xfrm>
          <a:off x="4183223" y="2168"/>
          <a:ext cx="1691952" cy="8459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400" kern="1200" dirty="0" smtClean="0"/>
            <a:t>Pig</a:t>
          </a:r>
          <a:endParaRPr lang="zh-TW" altLang="en-US" sz="4400" kern="1200" dirty="0"/>
        </a:p>
      </dsp:txBody>
      <dsp:txXfrm>
        <a:off x="4208001" y="26946"/>
        <a:ext cx="1642396" cy="796420"/>
      </dsp:txXfrm>
    </dsp:sp>
    <dsp:sp modelId="{2D019FBC-242E-490B-B6A1-5AD50FB71254}">
      <dsp:nvSpPr>
        <dsp:cNvPr id="0" name=""/>
        <dsp:cNvSpPr/>
      </dsp:nvSpPr>
      <dsp:spPr>
        <a:xfrm>
          <a:off x="4352418" y="848145"/>
          <a:ext cx="169195" cy="634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4482"/>
              </a:lnTo>
              <a:lnTo>
                <a:pt x="169195" y="63448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DB6D86-5121-4813-931B-C3E2BB389F3A}">
      <dsp:nvSpPr>
        <dsp:cNvPr id="0" name=""/>
        <dsp:cNvSpPr/>
      </dsp:nvSpPr>
      <dsp:spPr>
        <a:xfrm>
          <a:off x="4521614" y="1059639"/>
          <a:ext cx="1353562" cy="8459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Handle Resource</a:t>
          </a:r>
          <a:endParaRPr lang="zh-TW" altLang="en-US" sz="1800" kern="1200" dirty="0"/>
        </a:p>
      </dsp:txBody>
      <dsp:txXfrm>
        <a:off x="4546392" y="1084417"/>
        <a:ext cx="1304006" cy="796420"/>
      </dsp:txXfrm>
    </dsp:sp>
    <dsp:sp modelId="{7C005621-A438-49FA-94D4-FB48A58FFEE4}">
      <dsp:nvSpPr>
        <dsp:cNvPr id="0" name=""/>
        <dsp:cNvSpPr/>
      </dsp:nvSpPr>
      <dsp:spPr>
        <a:xfrm>
          <a:off x="4352418" y="848145"/>
          <a:ext cx="169195" cy="16919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1952"/>
              </a:lnTo>
              <a:lnTo>
                <a:pt x="169195" y="169195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BB0712-47A1-4DDF-BA2C-7140AB0030BC}">
      <dsp:nvSpPr>
        <dsp:cNvPr id="0" name=""/>
        <dsp:cNvSpPr/>
      </dsp:nvSpPr>
      <dsp:spPr>
        <a:xfrm>
          <a:off x="4521614" y="2117109"/>
          <a:ext cx="1353562" cy="8459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Makes EXEC plans</a:t>
          </a:r>
          <a:endParaRPr lang="zh-TW" altLang="en-US" sz="1800" kern="1200" dirty="0"/>
        </a:p>
      </dsp:txBody>
      <dsp:txXfrm>
        <a:off x="4546392" y="2141887"/>
        <a:ext cx="1304006" cy="796420"/>
      </dsp:txXfrm>
    </dsp:sp>
    <dsp:sp modelId="{D7D8315D-1D04-4FE1-8C18-5508700DA528}">
      <dsp:nvSpPr>
        <dsp:cNvPr id="0" name=""/>
        <dsp:cNvSpPr/>
      </dsp:nvSpPr>
      <dsp:spPr>
        <a:xfrm>
          <a:off x="4352418" y="848145"/>
          <a:ext cx="169195" cy="2749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9422"/>
              </a:lnTo>
              <a:lnTo>
                <a:pt x="169195" y="27494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19ABBF-01C5-45E3-9DD3-4A1088CC72A4}">
      <dsp:nvSpPr>
        <dsp:cNvPr id="0" name=""/>
        <dsp:cNvSpPr/>
      </dsp:nvSpPr>
      <dsp:spPr>
        <a:xfrm>
          <a:off x="4521614" y="3174579"/>
          <a:ext cx="1353562" cy="8459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Bridge the SQL and pipeline</a:t>
          </a:r>
          <a:endParaRPr lang="zh-TW" altLang="en-US" sz="1800" kern="1200" dirty="0"/>
        </a:p>
      </dsp:txBody>
      <dsp:txXfrm>
        <a:off x="4546392" y="3199357"/>
        <a:ext cx="1304006" cy="796420"/>
      </dsp:txXfrm>
    </dsp:sp>
    <dsp:sp modelId="{0AAFBA1B-98C4-4A8B-9291-4C8D7682C888}">
      <dsp:nvSpPr>
        <dsp:cNvPr id="0" name=""/>
        <dsp:cNvSpPr/>
      </dsp:nvSpPr>
      <dsp:spPr>
        <a:xfrm>
          <a:off x="6298164" y="2168"/>
          <a:ext cx="1691952" cy="8459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4400" kern="1200" dirty="0" smtClean="0"/>
            <a:t>Spark</a:t>
          </a:r>
          <a:endParaRPr lang="zh-TW" altLang="en-US" sz="4400" kern="1200" dirty="0"/>
        </a:p>
      </dsp:txBody>
      <dsp:txXfrm>
        <a:off x="6322942" y="26946"/>
        <a:ext cx="1642396" cy="796420"/>
      </dsp:txXfrm>
    </dsp:sp>
    <dsp:sp modelId="{0F2B1CBD-C775-4ECF-B2B6-0214BCF463B9}">
      <dsp:nvSpPr>
        <dsp:cNvPr id="0" name=""/>
        <dsp:cNvSpPr/>
      </dsp:nvSpPr>
      <dsp:spPr>
        <a:xfrm>
          <a:off x="6467359" y="848145"/>
          <a:ext cx="169195" cy="634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4482"/>
              </a:lnTo>
              <a:lnTo>
                <a:pt x="169195" y="63448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A739EA-64C1-4ED7-87D8-B7019C052FB2}">
      <dsp:nvSpPr>
        <dsp:cNvPr id="0" name=""/>
        <dsp:cNvSpPr/>
      </dsp:nvSpPr>
      <dsp:spPr>
        <a:xfrm>
          <a:off x="6636554" y="1059639"/>
          <a:ext cx="1353562" cy="8459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Batch Processing</a:t>
          </a:r>
          <a:endParaRPr lang="zh-TW" altLang="en-US" sz="1800" kern="1200" dirty="0"/>
        </a:p>
      </dsp:txBody>
      <dsp:txXfrm>
        <a:off x="6661332" y="1084417"/>
        <a:ext cx="1304006" cy="796420"/>
      </dsp:txXfrm>
    </dsp:sp>
    <dsp:sp modelId="{E76BF775-55F2-49FA-A818-267D9F02B357}">
      <dsp:nvSpPr>
        <dsp:cNvPr id="0" name=""/>
        <dsp:cNvSpPr/>
      </dsp:nvSpPr>
      <dsp:spPr>
        <a:xfrm>
          <a:off x="6467359" y="848145"/>
          <a:ext cx="169195" cy="16919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1952"/>
              </a:lnTo>
              <a:lnTo>
                <a:pt x="169195" y="169195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4425B5-40D9-4464-AEA6-3DF238117F9A}">
      <dsp:nvSpPr>
        <dsp:cNvPr id="0" name=""/>
        <dsp:cNvSpPr/>
      </dsp:nvSpPr>
      <dsp:spPr>
        <a:xfrm>
          <a:off x="6636554" y="2117109"/>
          <a:ext cx="1353562" cy="8459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Steaming  Processing</a:t>
          </a:r>
          <a:endParaRPr lang="zh-TW" altLang="en-US" sz="1800" kern="1200" dirty="0"/>
        </a:p>
      </dsp:txBody>
      <dsp:txXfrm>
        <a:off x="6661332" y="2141887"/>
        <a:ext cx="1304006" cy="796420"/>
      </dsp:txXfrm>
    </dsp:sp>
    <dsp:sp modelId="{A4FB9F71-F0BA-48CB-9373-E0E309777091}">
      <dsp:nvSpPr>
        <dsp:cNvPr id="0" name=""/>
        <dsp:cNvSpPr/>
      </dsp:nvSpPr>
      <dsp:spPr>
        <a:xfrm>
          <a:off x="6467359" y="848145"/>
          <a:ext cx="169195" cy="27494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9422"/>
              </a:lnTo>
              <a:lnTo>
                <a:pt x="169195" y="274942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8F9069-2B5A-4A43-A3C1-5EF462F1DC10}">
      <dsp:nvSpPr>
        <dsp:cNvPr id="0" name=""/>
        <dsp:cNvSpPr/>
      </dsp:nvSpPr>
      <dsp:spPr>
        <a:xfrm>
          <a:off x="6636554" y="3174579"/>
          <a:ext cx="1353562" cy="8459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Pipelines</a:t>
          </a:r>
          <a:endParaRPr lang="zh-TW" altLang="en-US" sz="1800" kern="1200" dirty="0"/>
        </a:p>
      </dsp:txBody>
      <dsp:txXfrm>
        <a:off x="6661332" y="3199357"/>
        <a:ext cx="1304006" cy="796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CEBA0-79B5-47E3-93BD-C3F94081C3FE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9E35D-91DE-48EF-B14B-247A56608D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98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76AE0-3316-45D6-B2B7-EB2AFA35008A}" type="slidenum">
              <a:rPr lang="zh-TW" altLang="en-US" smtClean="0">
                <a:solidFill>
                  <a:prstClr val="black"/>
                </a:solidFill>
              </a:rPr>
              <a:pPr/>
              <a:t>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337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769B-F161-4F42-AF13-30AC84EB700B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200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769B-F161-4F42-AF13-30AC84EB700B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28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769B-F161-4F42-AF13-30AC84EB700B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984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57" r="8482" b="19290"/>
          <a:stretch/>
        </p:blipFill>
        <p:spPr>
          <a:xfrm>
            <a:off x="-11576" y="945861"/>
            <a:ext cx="12199717" cy="59295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04" b="20026"/>
          <a:stretch/>
        </p:blipFill>
        <p:spPr>
          <a:xfrm>
            <a:off x="-11575" y="277611"/>
            <a:ext cx="3163317" cy="659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69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542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052648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4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921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758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055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31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769B-F161-4F42-AF13-30AC84EB700B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852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493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7717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118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801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9173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621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rot="16200000">
            <a:off x="-3311237" y="3311238"/>
            <a:ext cx="6858001" cy="235526"/>
          </a:xfrm>
          <a:prstGeom prst="rect">
            <a:avLst/>
          </a:prstGeom>
          <a:gradFill>
            <a:gsLst>
              <a:gs pos="31000">
                <a:srgbClr val="9D52B0"/>
              </a:gs>
              <a:gs pos="0">
                <a:srgbClr val="5E54BE"/>
              </a:gs>
              <a:gs pos="53000">
                <a:srgbClr val="B1517E"/>
              </a:gs>
              <a:gs pos="83000">
                <a:srgbClr val="E17E48"/>
              </a:gs>
              <a:gs pos="100000">
                <a:srgbClr val="F9CB7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609570"/>
            <a:endParaRPr kumimoji="1" lang="zh-TW" altLang="en-US" sz="2400" dirty="0">
              <a:solidFill>
                <a:prstClr val="white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1101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rot="16200000">
            <a:off x="-3311237" y="3311238"/>
            <a:ext cx="6858001" cy="235526"/>
          </a:xfrm>
          <a:prstGeom prst="rect">
            <a:avLst/>
          </a:prstGeom>
          <a:gradFill>
            <a:gsLst>
              <a:gs pos="31000">
                <a:srgbClr val="9D52B0"/>
              </a:gs>
              <a:gs pos="0">
                <a:srgbClr val="5E54BE"/>
              </a:gs>
              <a:gs pos="53000">
                <a:srgbClr val="B1517E"/>
              </a:gs>
              <a:gs pos="83000">
                <a:srgbClr val="E17E48"/>
              </a:gs>
              <a:gs pos="100000">
                <a:srgbClr val="F9CB7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609570"/>
            <a:endParaRPr kumimoji="1" lang="zh-TW" altLang="en-US" sz="2400" dirty="0">
              <a:solidFill>
                <a:prstClr val="white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77869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D24CA-6C5D-4BB6-B1C9-BC2F91C4A15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2199-D38A-4187-980E-8A869DBD2BA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5235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12192000" cy="12367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1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769B-F161-4F42-AF13-30AC84EB700B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6187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395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6506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435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2018/12/7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8515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2018/12/7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4257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2018/12/7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0389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2018/12/7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082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pPr/>
              <a:t>2018/12/7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>
              <a:solidFill>
                <a:srgbClr val="335B7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>
                <a:solidFill>
                  <a:srgbClr val="335B74"/>
                </a:solidFill>
              </a:rPr>
              <a:pPr/>
              <a:t>‹#›</a:t>
            </a:fld>
            <a:endParaRPr lang="zh-TW" altLang="en-US">
              <a:solidFill>
                <a:srgbClr val="335B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6575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2018/12/7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5415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506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769B-F161-4F42-AF13-30AC84EB700B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8604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54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769B-F161-4F42-AF13-30AC84EB700B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023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769B-F161-4F42-AF13-30AC84EB700B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67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769B-F161-4F42-AF13-30AC84EB700B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01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769B-F161-4F42-AF13-30AC84EB700B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214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769B-F161-4F42-AF13-30AC84EB700B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79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2769B-F161-4F42-AF13-30AC84EB700B}" type="datetimeFigureOut">
              <a:rPr lang="zh-TW" altLang="en-US" smtClean="0"/>
              <a:t>2018/12/7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06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2018/12/7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285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2018/12/7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44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"/>
          <p:cNvPicPr>
            <a:picLocks noChangeAspect="1"/>
          </p:cNvPicPr>
          <p:nvPr/>
        </p:nvPicPr>
        <p:blipFill>
          <a:blip r:embed="rId3" cstate="email">
            <a:lum brigh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0340"/>
          </a:xfrm>
          <a:prstGeom prst="rect">
            <a:avLst/>
          </a:prstGeom>
        </p:spPr>
      </p:pic>
      <p:sp>
        <p:nvSpPr>
          <p:cNvPr id="10" name="標題 10"/>
          <p:cNvSpPr txBox="1">
            <a:spLocks/>
          </p:cNvSpPr>
          <p:nvPr/>
        </p:nvSpPr>
        <p:spPr>
          <a:xfrm>
            <a:off x="-81335" y="5139618"/>
            <a:ext cx="10436514" cy="1033129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vert="horz" anchor="b">
            <a:noAutofit/>
          </a:bodyPr>
          <a:lstStyle>
            <a:lvl1pPr marL="484632" algn="r" rtl="0" eaLnBrk="1" latinLnBrk="0" hangingPunct="1">
              <a:spcBef>
                <a:spcPct val="0"/>
              </a:spcBef>
              <a:buNone/>
              <a:defRPr lang="zh-TW" sz="4500" kern="120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en-US" sz="4800" b="1" dirty="0" smtClean="0">
                <a:ln w="6350">
                  <a:noFill/>
                </a:ln>
                <a:solidFill>
                  <a:prstClr val="whit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Cloud Platform Tutorial</a:t>
            </a:r>
            <a:endParaRPr altLang="en-US" sz="4800" b="1" dirty="0">
              <a:ln w="6350">
                <a:noFill/>
              </a:ln>
              <a:solidFill>
                <a:prstClr val="white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271787" y="6285077"/>
            <a:ext cx="1920213" cy="461665"/>
            <a:chOff x="5436096" y="6062642"/>
            <a:chExt cx="2365976" cy="568838"/>
          </a:xfrm>
        </p:grpSpPr>
        <p:pic>
          <p:nvPicPr>
            <p:cNvPr id="12" name="Picture 7" descr="D:\WORK\88集團資料\智冠_圓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6093352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/>
            <p:cNvSpPr txBox="1"/>
            <p:nvPr/>
          </p:nvSpPr>
          <p:spPr>
            <a:xfrm>
              <a:off x="5940152" y="6062642"/>
              <a:ext cx="1861920" cy="568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智冠科技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-81335" y="3953524"/>
            <a:ext cx="7282763" cy="1186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5400" b="1" dirty="0">
                <a:ln w="6350">
                  <a:noFill/>
                </a:ln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智冠科技 數位發展中心</a:t>
            </a:r>
            <a:endParaRPr lang="en-US" altLang="zh-TW" sz="5400" b="1" dirty="0">
              <a:ln w="6350">
                <a:noFill/>
              </a:ln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6685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18358" cy="1450757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kern="0" dirty="0">
                <a:solidFill>
                  <a:prstClr val="white"/>
                </a:solidFill>
              </a:rPr>
              <a:t>Cloud Dataproc</a:t>
            </a:r>
            <a: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  <a:t/>
            </a:r>
            <a:b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</a:br>
            <a:r>
              <a:rPr lang="en-US" altLang="zh-TW" kern="0" spc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Typical  Spark and hadoop deployments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9680" y="341007"/>
            <a:ext cx="4348038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MapReduce and Hadoop origins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718" y="297741"/>
            <a:ext cx="473129" cy="45586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402" y="1893442"/>
            <a:ext cx="9520989" cy="4002931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4969565" y="5470498"/>
            <a:ext cx="2639833" cy="4929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Open Source Software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2075290" y="1826337"/>
            <a:ext cx="9070101" cy="524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Lots of setting and programming waiting to be done</a:t>
            </a:r>
            <a:endParaRPr lang="zh-TW" altLang="en-US" dirty="0"/>
          </a:p>
        </p:txBody>
      </p:sp>
      <p:sp>
        <p:nvSpPr>
          <p:cNvPr id="12" name="弧形箭號 (上彎) 11"/>
          <p:cNvSpPr/>
          <p:nvPr/>
        </p:nvSpPr>
        <p:spPr>
          <a:xfrm flipH="1" flipV="1">
            <a:off x="2329732" y="2440101"/>
            <a:ext cx="8158038" cy="1248355"/>
          </a:xfrm>
          <a:prstGeom prst="curved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370904" y="3052641"/>
            <a:ext cx="1958828" cy="35023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demand change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4088368" y="3081419"/>
            <a:ext cx="2719348" cy="32145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r>
              <a:rPr lang="en-US" altLang="zh-TW" dirty="0" smtClean="0"/>
              <a:t>usiness require change</a:t>
            </a:r>
            <a:endParaRPr lang="zh-TW" altLang="en-US" dirty="0"/>
          </a:p>
        </p:txBody>
      </p:sp>
      <p:sp>
        <p:nvSpPr>
          <p:cNvPr id="13" name="弧形箭號 (上彎) 12"/>
          <p:cNvSpPr/>
          <p:nvPr/>
        </p:nvSpPr>
        <p:spPr>
          <a:xfrm flipH="1" flipV="1">
            <a:off x="6178161" y="3085105"/>
            <a:ext cx="4462007" cy="755749"/>
          </a:xfrm>
          <a:prstGeom prst="curved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09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18358" cy="1450757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kern="0" dirty="0">
                <a:solidFill>
                  <a:prstClr val="white"/>
                </a:solidFill>
              </a:rPr>
              <a:t>Cloud Dataproc</a:t>
            </a:r>
            <a: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  <a:t/>
            </a:r>
            <a:b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</a:br>
            <a:r>
              <a:rPr lang="en-US" altLang="zh-TW" kern="0" spc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Typical  Spark and hadoop deployments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79" y="1845734"/>
            <a:ext cx="1091714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endParaRPr lang="en-US" altLang="zh-TW" sz="2800" dirty="0" smtClean="0"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9680" y="341007"/>
            <a:ext cx="4348038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MapReduce and Hadoop origins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718" y="297741"/>
            <a:ext cx="473129" cy="45586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1845734"/>
            <a:ext cx="10718359" cy="447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0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18358" cy="1450757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kern="0" dirty="0">
                <a:solidFill>
                  <a:prstClr val="white"/>
                </a:solidFill>
              </a:rPr>
              <a:t>Cloud Dataproc</a:t>
            </a:r>
            <a: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  <a:t/>
            </a:r>
            <a:b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</a:br>
            <a:r>
              <a:rPr lang="en-US" altLang="zh-TW" kern="0" spc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Time wasting on administration setting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79" y="1845734"/>
            <a:ext cx="1091714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endParaRPr lang="en-US" altLang="zh-TW" sz="2800" dirty="0" smtClean="0"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9680" y="341007"/>
            <a:ext cx="4348038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MapReduce and Hadoop origins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718" y="297741"/>
            <a:ext cx="473129" cy="45586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" y="1780626"/>
            <a:ext cx="6387383" cy="4023360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6175094" y="2519503"/>
            <a:ext cx="5839326" cy="10585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Rebalance the distribution to the data, load-balance</a:t>
            </a:r>
          </a:p>
          <a:p>
            <a:r>
              <a:rPr lang="en-US" altLang="zh-TW" dirty="0" smtClean="0"/>
              <a:t>Resharding, moving, copying. takes days or weeks</a:t>
            </a:r>
            <a:br>
              <a:rPr lang="en-US" altLang="zh-TW" dirty="0" smtClean="0"/>
            </a:br>
            <a:r>
              <a:rPr lang="en-US" altLang="zh-TW" dirty="0" smtClean="0"/>
              <a:t>moving data around without creating business value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94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18358" cy="1450757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kern="0" dirty="0">
                <a:solidFill>
                  <a:prstClr val="white"/>
                </a:solidFill>
              </a:rPr>
              <a:t>Cloud Dataproc</a:t>
            </a:r>
            <a: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  <a:t/>
            </a:r>
            <a:b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</a:br>
            <a:r>
              <a:rPr lang="en-US" altLang="zh-TW" kern="0" spc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Time wasting on administration setting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79" y="1845734"/>
            <a:ext cx="1091714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endParaRPr lang="en-US" altLang="zh-TW" sz="2800" dirty="0" smtClean="0"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9680" y="341007"/>
            <a:ext cx="4348038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MapReduce and Hadoop origins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718" y="297741"/>
            <a:ext cx="473129" cy="45586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0345" y="1791764"/>
            <a:ext cx="8101263" cy="4023360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6456459" y="2650086"/>
            <a:ext cx="4953662" cy="16277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Low utilization</a:t>
            </a:r>
            <a:br>
              <a:rPr lang="en-US" altLang="zh-TW" dirty="0" smtClean="0"/>
            </a:br>
            <a:r>
              <a:rPr lang="en-US" altLang="zh-TW" dirty="0" smtClean="0"/>
              <a:t>Clusters will become costly storage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Reluctantly to find other business issues to</a:t>
            </a:r>
            <a:br>
              <a:rPr lang="en-US" altLang="zh-TW" dirty="0" smtClean="0"/>
            </a:br>
            <a:r>
              <a:rPr lang="en-US" altLang="zh-TW" dirty="0" smtClean="0"/>
              <a:t>increase the cluster usage, won’t end up well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87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18358" cy="1450757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 </a:t>
            </a:r>
            <a:r>
              <a:rPr lang="en-US" altLang="zh-TW" kern="0" dirty="0">
                <a:solidFill>
                  <a:prstClr val="white"/>
                </a:solidFill>
              </a:rPr>
              <a:t>Cloud Dataproc</a:t>
            </a:r>
            <a: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  <a:t/>
            </a:r>
            <a:b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</a:br>
            <a:r>
              <a:rPr lang="en-US" altLang="zh-TW" kern="0" spc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Focus on insights/Analytics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79" y="1845734"/>
            <a:ext cx="1091714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endParaRPr lang="en-US" altLang="zh-TW" sz="2800" dirty="0" smtClean="0"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9680" y="341007"/>
            <a:ext cx="4348038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MapReduce and Hadoop origins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718" y="297741"/>
            <a:ext cx="473129" cy="45586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1845734"/>
            <a:ext cx="9321579" cy="416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1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18358" cy="1450757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kern="0" dirty="0">
                <a:solidFill>
                  <a:prstClr val="white"/>
                </a:solidFill>
              </a:rPr>
              <a:t>Cloud Dataproc</a:t>
            </a:r>
            <a: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  <a:t/>
            </a:r>
            <a:b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</a:br>
            <a:r>
              <a:rPr lang="en-US" altLang="zh-TW" kern="0" spc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Dataproc eases hadoop management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9680" y="341007"/>
            <a:ext cx="4348038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MapReduce and Hadoop origins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718" y="297741"/>
            <a:ext cx="473129" cy="45586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234" y="1748498"/>
            <a:ext cx="9568070" cy="4549603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7507704" y="425116"/>
            <a:ext cx="4018549" cy="553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Your code is still handled by yourself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45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18358" cy="1450757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kern="0" dirty="0">
                <a:solidFill>
                  <a:prstClr val="white"/>
                </a:solidFill>
              </a:rPr>
              <a:t>Cloud Dataproc</a:t>
            </a:r>
            <a: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  <a:t/>
            </a:r>
            <a:b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</a:br>
            <a:r>
              <a:rPr lang="en-US" altLang="zh-TW" kern="0" spc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Dataproc eases hadoop management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9680" y="341007"/>
            <a:ext cx="4348038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MapReduce and Hadoop origins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718" y="297741"/>
            <a:ext cx="473129" cy="45586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251" y="1875873"/>
            <a:ext cx="10069002" cy="3992391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186609" y="2701670"/>
            <a:ext cx="3884238" cy="492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Building Cluster &lt; 90s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2186609" y="3500102"/>
            <a:ext cx="3884238" cy="520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Support Hadoop, Hive, Pig, </a:t>
            </a:r>
            <a:r>
              <a:rPr lang="en-US" altLang="zh-TW" dirty="0" err="1" smtClean="0"/>
              <a:t>etc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2186609" y="4325899"/>
            <a:ext cx="3884238" cy="4945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High Level API for Job submission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2186609" y="5125900"/>
            <a:ext cx="5319422" cy="526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Connectors to </a:t>
            </a:r>
            <a:r>
              <a:rPr lang="en-US" altLang="zh-TW" dirty="0" err="1" smtClean="0"/>
              <a:t>BigTable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BigQuery</a:t>
            </a:r>
            <a:r>
              <a:rPr lang="en-US" altLang="zh-TW" dirty="0" smtClean="0"/>
              <a:t>, Cloud Storage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581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18358" cy="1450757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 </a:t>
            </a:r>
            <a:r>
              <a:rPr lang="en-US" altLang="zh-TW" kern="0" dirty="0">
                <a:solidFill>
                  <a:prstClr val="white"/>
                </a:solidFill>
              </a:rPr>
              <a:t>Cloud Dataproc</a:t>
            </a:r>
            <a: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  <a:t/>
            </a:r>
            <a:b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</a:br>
            <a:r>
              <a:rPr lang="en-US" altLang="zh-TW" kern="0" spc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Cluster configurations: Master Node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9680" y="341007"/>
            <a:ext cx="3203050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Creating</a:t>
            </a:r>
            <a:r>
              <a:rPr kumimoji="0" lang="en-US" altLang="zh-TW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Dataproc Cluster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730" y="286603"/>
            <a:ext cx="473129" cy="45586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" y="1791764"/>
            <a:ext cx="8788842" cy="4521461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7871791" y="1791764"/>
            <a:ext cx="3586040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Ingress point for job submission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6306709" y="4870244"/>
            <a:ext cx="537375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long running job, loss single VM  wont loss the job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733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18358" cy="1450757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kern="0" dirty="0">
                <a:solidFill>
                  <a:prstClr val="white"/>
                </a:solidFill>
              </a:rPr>
              <a:t>Cloud Dataproc</a:t>
            </a:r>
            <a: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  <a:t/>
            </a:r>
            <a:b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</a:br>
            <a:r>
              <a:rPr lang="en-US" altLang="zh-TW" kern="0" spc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Cluster configurations: HDFS</a:t>
            </a:r>
            <a:r>
              <a:rPr lang="en-US" altLang="zh-TW" sz="4000" kern="0" spc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 (</a:t>
            </a:r>
            <a:r>
              <a:rPr lang="en-US" altLang="zh-TW" sz="4000" kern="0" spc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dont</a:t>
            </a:r>
            <a:r>
              <a:rPr lang="en-US" altLang="zh-TW" sz="4000" kern="0" spc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 use it)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9680" y="341007"/>
            <a:ext cx="3203050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Creating</a:t>
            </a:r>
            <a:r>
              <a:rPr kumimoji="0" lang="en-US" altLang="zh-TW" sz="18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Dataproc Cluster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730" y="286603"/>
            <a:ext cx="473129" cy="45586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56" y="1791764"/>
            <a:ext cx="8192494" cy="4241941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3957096" y="1890217"/>
            <a:ext cx="6864629" cy="1481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HDFS will reduce </a:t>
            </a:r>
            <a:r>
              <a:rPr lang="en-US" altLang="zh-TW" dirty="0"/>
              <a:t>the change adoption from the existing </a:t>
            </a:r>
            <a:r>
              <a:rPr lang="en-US" altLang="zh-TW" dirty="0" smtClean="0"/>
              <a:t>system,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Cloud </a:t>
            </a:r>
            <a:r>
              <a:rPr lang="en-US" altLang="zh-TW" dirty="0"/>
              <a:t>Storage can achieve that and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it </a:t>
            </a:r>
            <a:r>
              <a:rPr lang="en-US" altLang="zh-TW" dirty="0"/>
              <a:t>will </a:t>
            </a:r>
            <a:r>
              <a:rPr lang="en-US" altLang="zh-TW" dirty="0">
                <a:solidFill>
                  <a:srgbClr val="FF0000"/>
                </a:solidFill>
              </a:rPr>
              <a:t>avoid </a:t>
            </a:r>
            <a:r>
              <a:rPr lang="en-US" altLang="zh-TW" dirty="0" smtClean="0">
                <a:solidFill>
                  <a:srgbClr val="FF0000"/>
                </a:solidFill>
              </a:rPr>
              <a:t>the </a:t>
            </a:r>
            <a:r>
              <a:rPr lang="en-US" altLang="zh-TW" dirty="0">
                <a:solidFill>
                  <a:srgbClr val="FF0000"/>
                </a:solidFill>
              </a:rPr>
              <a:t>complexity of configuring the cluster </a:t>
            </a:r>
          </a:p>
          <a:p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3957096" y="4126727"/>
            <a:ext cx="6864629" cy="1771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HDFS: </a:t>
            </a:r>
            <a:r>
              <a:rPr lang="en-US" altLang="zh-TW" dirty="0" smtClean="0"/>
              <a:t>500g</a:t>
            </a:r>
            <a:r>
              <a:rPr lang="en-US" altLang="zh-TW" dirty="0"/>
              <a:t> → </a:t>
            </a:r>
            <a:r>
              <a:rPr lang="en-US" altLang="zh-TW" dirty="0" smtClean="0"/>
              <a:t>600g → HDFS default*3 (1.8T) backup</a:t>
            </a:r>
            <a:br>
              <a:rPr lang="en-US" altLang="zh-TW" dirty="0" smtClean="0"/>
            </a:br>
            <a:r>
              <a:rPr lang="en-US" altLang="zh-TW" dirty="0" smtClean="0">
                <a:solidFill>
                  <a:srgbClr val="FF0000"/>
                </a:solidFill>
              </a:rPr>
              <a:t>Cloud Storage</a:t>
            </a:r>
            <a:r>
              <a:rPr lang="zh-TW" altLang="en-US" dirty="0" smtClean="0"/>
              <a:t>：</a:t>
            </a:r>
            <a:r>
              <a:rPr lang="en-US" altLang="zh-TW" dirty="0" smtClean="0"/>
              <a:t>dynamically scale to meet </a:t>
            </a:r>
            <a:r>
              <a:rPr lang="en-US" altLang="zh-TW" dirty="0" err="1" smtClean="0"/>
              <a:t>ur</a:t>
            </a:r>
            <a:r>
              <a:rPr lang="en-US" altLang="zh-TW" dirty="0" smtClean="0"/>
              <a:t> requirements,</a:t>
            </a:r>
            <a:br>
              <a:rPr lang="en-US" altLang="zh-TW" dirty="0" smtClean="0"/>
            </a:br>
            <a:r>
              <a:rPr lang="en-US" altLang="zh-TW" dirty="0" smtClean="0"/>
              <a:t>                           (u don’t need to predict the storage in advance)</a:t>
            </a:r>
            <a:br>
              <a:rPr lang="en-US" altLang="zh-TW" dirty="0" smtClean="0"/>
            </a:br>
            <a:r>
              <a:rPr lang="en-US" altLang="zh-TW" dirty="0" smtClean="0"/>
              <a:t>                           </a:t>
            </a:r>
            <a:r>
              <a:rPr lang="en-US" altLang="zh-TW" dirty="0" smtClean="0">
                <a:solidFill>
                  <a:srgbClr val="FF0000"/>
                </a:solidFill>
              </a:rPr>
              <a:t>it will resize the cluster</a:t>
            </a:r>
            <a:r>
              <a:rPr lang="en-US" altLang="zh-TW" dirty="0" smtClean="0"/>
              <a:t>.</a:t>
            </a:r>
            <a:br>
              <a:rPr lang="en-US" altLang="zh-TW" dirty="0" smtClean="0"/>
            </a:br>
            <a:r>
              <a:rPr lang="en-US" altLang="zh-TW" dirty="0" smtClean="0"/>
              <a:t>                           </a:t>
            </a:r>
            <a:r>
              <a:rPr lang="en-US" altLang="zh-TW" dirty="0" smtClean="0">
                <a:solidFill>
                  <a:srgbClr val="FF0000"/>
                </a:solidFill>
              </a:rPr>
              <a:t>Cloud Storage makes the cluster stateless</a:t>
            </a:r>
            <a:br>
              <a:rPr lang="en-US" altLang="zh-TW" dirty="0" smtClean="0">
                <a:solidFill>
                  <a:srgbClr val="FF0000"/>
                </a:solidFill>
              </a:rPr>
            </a:br>
            <a:r>
              <a:rPr lang="en-US" altLang="zh-TW" dirty="0" smtClean="0"/>
              <a:t>                           (shut it down when not need it) 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284" y="4784532"/>
            <a:ext cx="7905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6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18358" cy="1450757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 </a:t>
            </a:r>
            <a:r>
              <a:rPr lang="en-US" altLang="zh-TW" kern="0" dirty="0">
                <a:solidFill>
                  <a:prstClr val="white"/>
                </a:solidFill>
              </a:rPr>
              <a:t>Cloud Dataproc</a:t>
            </a:r>
            <a: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  <a:t/>
            </a:r>
            <a:b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</a:br>
            <a:r>
              <a:rPr lang="en-US" altLang="zh-TW" kern="0" spc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Google Cloud Command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9680" y="341007"/>
            <a:ext cx="3203050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Cloud Command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81687"/>
            <a:ext cx="10290661" cy="376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5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16"/>
            <a:ext cx="12091737" cy="685800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6096000" y="1327868"/>
            <a:ext cx="5791200" cy="1447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Unstructured Data is a relative term to</a:t>
            </a:r>
            <a:br>
              <a:rPr lang="en-US" altLang="zh-TW" dirty="0" smtClean="0"/>
            </a:br>
            <a:r>
              <a:rPr lang="en-US" altLang="zh-TW" dirty="0" smtClean="0"/>
              <a:t>the relational data base which has strict schema.</a:t>
            </a:r>
            <a:br>
              <a:rPr lang="en-US" altLang="zh-TW" dirty="0" smtClean="0"/>
            </a:br>
            <a:r>
              <a:rPr lang="en-US" altLang="zh-TW" dirty="0" smtClean="0"/>
              <a:t>In the real word, majority of the data is unstructured</a:t>
            </a:r>
          </a:p>
          <a:p>
            <a:r>
              <a:rPr lang="en-US" altLang="zh-TW" dirty="0" smtClean="0"/>
              <a:t>Since structured data will fit one purpose but </a:t>
            </a:r>
            <a:r>
              <a:rPr lang="en-US" altLang="zh-TW" dirty="0"/>
              <a:t>b</a:t>
            </a:r>
            <a:r>
              <a:rPr lang="en-US" altLang="zh-TW" dirty="0" smtClean="0"/>
              <a:t>ecome unstructured data for another purpose.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0034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18358" cy="1450757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kern="0" dirty="0">
                <a:solidFill>
                  <a:prstClr val="white"/>
                </a:solidFill>
              </a:rPr>
              <a:t>Cloud Dataproc</a:t>
            </a:r>
            <a: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  <a:t/>
            </a:r>
            <a:b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</a:br>
            <a:r>
              <a:rPr lang="en-US" altLang="zh-TW" kern="0" spc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Typical  Spark and hadoop deployments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79" y="1845734"/>
            <a:ext cx="10917141" cy="4023360"/>
          </a:xfrm>
        </p:spPr>
        <p:txBody>
          <a:bodyPr>
            <a:normAutofit/>
          </a:bodyPr>
          <a:lstStyle/>
          <a:p>
            <a:pPr>
              <a:lnSpc>
                <a:spcPts val="3360"/>
              </a:lnSpc>
              <a:buFont typeface="Wingdings" panose="05000000000000000000" pitchFamily="2" charset="2"/>
              <a:buChar char="l"/>
            </a:pPr>
            <a:r>
              <a:rPr lang="en-US" altLang="zh-TW" sz="2800" dirty="0" smtClean="0">
                <a:latin typeface="+mj-ea"/>
                <a:ea typeface="+mj-ea"/>
              </a:rPr>
              <a:t>Hive: Declarative, specifies exactly how to perform </a:t>
            </a:r>
            <a:r>
              <a:rPr lang="en-US" altLang="zh-TW" sz="2800" dirty="0">
                <a:latin typeface="+mj-ea"/>
                <a:ea typeface="+mj-ea"/>
              </a:rPr>
              <a:t>d</a:t>
            </a:r>
            <a:r>
              <a:rPr lang="en-US" altLang="zh-TW" sz="2800" dirty="0" smtClean="0">
                <a:latin typeface="+mj-ea"/>
                <a:ea typeface="+mj-ea"/>
              </a:rPr>
              <a:t>ata analysis</a:t>
            </a:r>
            <a:br>
              <a:rPr lang="en-US" altLang="zh-TW" sz="2800" dirty="0" smtClean="0">
                <a:latin typeface="+mj-ea"/>
                <a:ea typeface="+mj-ea"/>
              </a:rPr>
            </a:br>
            <a:r>
              <a:rPr lang="en-US" altLang="zh-TW" sz="2800" dirty="0" smtClean="0">
                <a:latin typeface="+mj-ea"/>
                <a:ea typeface="+mj-ea"/>
              </a:rPr>
              <a:t>             limits the flexibilities</a:t>
            </a:r>
            <a:br>
              <a:rPr lang="en-US" altLang="zh-TW" sz="2800" dirty="0" smtClean="0">
                <a:latin typeface="+mj-ea"/>
                <a:ea typeface="+mj-ea"/>
              </a:rPr>
            </a:br>
            <a:r>
              <a:rPr lang="en-US" altLang="zh-TW" sz="2800" dirty="0" smtClean="0">
                <a:latin typeface="+mj-ea"/>
                <a:ea typeface="+mj-ea"/>
              </a:rPr>
              <a:t>             Hive cant decide how to use the resource to get results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dirty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dirty="0" smtClean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 smtClean="0">
                <a:latin typeface="+mj-ea"/>
                <a:ea typeface="+mj-ea"/>
              </a:rPr>
              <a:t>Pig: Imperative, make execution plan</a:t>
            </a:r>
            <a:br>
              <a:rPr lang="en-US" altLang="zh-TW" sz="2800" dirty="0" smtClean="0">
                <a:latin typeface="+mj-ea"/>
                <a:ea typeface="+mj-ea"/>
              </a:rPr>
            </a:br>
            <a:r>
              <a:rPr lang="en-US" altLang="zh-TW" sz="2800" dirty="0" smtClean="0">
                <a:latin typeface="+mj-ea"/>
                <a:ea typeface="+mj-ea"/>
              </a:rPr>
              <a:t>          System will determine how to process data</a:t>
            </a:r>
            <a:endParaRPr lang="en-US" altLang="zh-TW" sz="2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800" dirty="0" smtClean="0">
                <a:latin typeface="+mj-ea"/>
                <a:ea typeface="+mj-ea"/>
              </a:rPr>
              <a:t>           use for pipeline processing data</a:t>
            </a:r>
          </a:p>
        </p:txBody>
      </p:sp>
      <p:sp>
        <p:nvSpPr>
          <p:cNvPr id="6" name="矩形 5"/>
          <p:cNvSpPr/>
          <p:nvPr/>
        </p:nvSpPr>
        <p:spPr>
          <a:xfrm>
            <a:off x="1249680" y="341007"/>
            <a:ext cx="4348038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MapReduce and Hadoop origins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718" y="297741"/>
            <a:ext cx="473129" cy="45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0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98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8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8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8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7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2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6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6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579954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545988" y="5172323"/>
            <a:ext cx="5550012" cy="1685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How to predict something which is not even there</a:t>
            </a:r>
            <a:br>
              <a:rPr lang="en-US" altLang="zh-TW" dirty="0" smtClean="0"/>
            </a:br>
            <a:r>
              <a:rPr lang="en-US" altLang="zh-TW" dirty="0" smtClean="0"/>
              <a:t>Curiosity and working with absence are not yet great application for automation</a:t>
            </a:r>
            <a:br>
              <a:rPr lang="en-US" altLang="zh-TW" dirty="0" smtClean="0"/>
            </a:br>
            <a:endParaRPr lang="en-US" altLang="zh-TW" dirty="0" smtClean="0"/>
          </a:p>
          <a:p>
            <a:r>
              <a:rPr lang="en-US" altLang="zh-TW" b="1" dirty="0" smtClean="0">
                <a:solidFill>
                  <a:srgbClr val="FFFF00"/>
                </a:solidFill>
              </a:rPr>
              <a:t>Eliminate hard problems require human intervention</a:t>
            </a:r>
            <a:br>
              <a:rPr lang="en-US" altLang="zh-TW" b="1" dirty="0" smtClean="0">
                <a:solidFill>
                  <a:srgbClr val="FFFF00"/>
                </a:solidFill>
              </a:rPr>
            </a:br>
            <a:r>
              <a:rPr lang="en-US" altLang="zh-TW" b="1" dirty="0" smtClean="0">
                <a:solidFill>
                  <a:srgbClr val="FFFF00"/>
                </a:solidFill>
              </a:rPr>
              <a:t>Unsupervised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8452237" y="5170345"/>
            <a:ext cx="2767053" cy="544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ML, Segmentation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3182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8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4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5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5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7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1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300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003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80" y="1845734"/>
            <a:ext cx="10630894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endParaRPr lang="en-US" altLang="zh-TW" sz="2800" dirty="0" smtClean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/>
              <a:t>Managed Server, PC, Data, Server, </a:t>
            </a:r>
            <a:r>
              <a:rPr lang="en-US" altLang="zh-TW" sz="2800" dirty="0" smtClean="0"/>
              <a:t>Software, Electronic, Power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 err="1" smtClean="0"/>
              <a:t>Controll</a:t>
            </a:r>
            <a:r>
              <a:rPr lang="en-US" altLang="zh-TW" sz="2800" dirty="0" smtClean="0"/>
              <a:t> everything, all counts on you</a:t>
            </a:r>
            <a:endParaRPr lang="zh-TW" altLang="en-US" sz="2800" dirty="0"/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dirty="0"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9680" y="341007"/>
            <a:ext cx="4348038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Deriving Value from unstructured data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 Build ML model on top of google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845734"/>
            <a:ext cx="10759399" cy="380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3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4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3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2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4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3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6096000" y="1327868"/>
            <a:ext cx="5791200" cy="1447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Unstructured Data is a relative term to</a:t>
            </a:r>
            <a:br>
              <a:rPr lang="en-US" altLang="zh-TW" dirty="0" smtClean="0"/>
            </a:br>
            <a:r>
              <a:rPr lang="en-US" altLang="zh-TW" dirty="0" smtClean="0"/>
              <a:t>the relational data base which has strict schema.</a:t>
            </a:r>
            <a:br>
              <a:rPr lang="en-US" altLang="zh-TW" dirty="0" smtClean="0"/>
            </a:br>
            <a:r>
              <a:rPr lang="en-US" altLang="zh-TW" dirty="0" smtClean="0"/>
              <a:t>In the real word, majority of the data is unstructured</a:t>
            </a:r>
          </a:p>
          <a:p>
            <a:r>
              <a:rPr lang="en-US" altLang="zh-TW" dirty="0" smtClean="0"/>
              <a:t>Since structured data will fit one purpose but </a:t>
            </a:r>
            <a:r>
              <a:rPr lang="en-US" altLang="zh-TW" dirty="0"/>
              <a:t>b</a:t>
            </a:r>
            <a:r>
              <a:rPr lang="en-US" altLang="zh-TW" dirty="0" smtClean="0"/>
              <a:t>ecome unstructured data for another purpose.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031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2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3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3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907" y="611294"/>
            <a:ext cx="77628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5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933575"/>
            <a:ext cx="77914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416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Separation of storage and compute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86553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 smtClean="0"/>
              <a:t>Cloud change the assumption of big data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smtClean="0"/>
              <a:t>In the beginning storage and compute engine/resource are isolated.</a:t>
            </a:r>
            <a:r>
              <a:rPr lang="zh-TW" altLang="en-US" dirty="0" smtClean="0"/>
              <a:t> </a:t>
            </a:r>
            <a:r>
              <a:rPr lang="en-US" altLang="zh-TW" dirty="0" smtClean="0"/>
              <a:t>Bring data to Compute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Slow, Expensive(in terms of hardware), Cant scale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smtClean="0"/>
              <a:t>Horizontal scaling, distributed processing → separate data into small node, MapReduce 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endParaRPr lang="en-US" altLang="zh-TW" dirty="0" smtClean="0"/>
          </a:p>
          <a:p>
            <a:pP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49680" y="341007"/>
            <a:ext cx="3203050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Cloud Command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935" y="3458753"/>
            <a:ext cx="6813566" cy="268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4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18" y="3050108"/>
            <a:ext cx="5466522" cy="28189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Separation of storage and compute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4"/>
            <a:ext cx="10193573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 smtClean="0"/>
              <a:t>HDFS: </a:t>
            </a:r>
            <a:r>
              <a:rPr lang="en-US" altLang="zh-TW" dirty="0"/>
              <a:t>monitoring the health of the nodes, and recovering the data when a node is </a:t>
            </a:r>
            <a:r>
              <a:rPr lang="en-US" altLang="zh-TW" dirty="0" smtClean="0"/>
              <a:t>lost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HDFS = 3*data </a:t>
            </a:r>
            <a:r>
              <a:rPr lang="en-US" altLang="zh-TW" dirty="0" smtClean="0"/>
              <a:t>storage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smtClean="0"/>
              <a:t>Self healing system which allow pre-</a:t>
            </a:r>
            <a:r>
              <a:rPr lang="en-US" altLang="zh-TW" dirty="0" err="1" smtClean="0"/>
              <a:t>sharded</a:t>
            </a:r>
            <a:r>
              <a:rPr lang="en-US" altLang="zh-TW" dirty="0" smtClean="0"/>
              <a:t> of the cluster 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TW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smtClean="0"/>
              <a:t>Node is constantly being loosed or replaced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smtClean="0"/>
              <a:t>Manage resource is needed for load-balancing</a:t>
            </a:r>
          </a:p>
          <a:p>
            <a:pPr marL="0" indent="0">
              <a:buNone/>
            </a:pPr>
            <a:r>
              <a:rPr lang="en-US" altLang="zh-TW" dirty="0" smtClean="0"/>
              <a:t>   to rescue performance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smtClean="0"/>
              <a:t>Consulting </a:t>
            </a:r>
            <a:r>
              <a:rPr lang="zh-TW" altLang="en-US" dirty="0" smtClean="0"/>
              <a:t>：</a:t>
            </a:r>
            <a:r>
              <a:rPr lang="en-US" altLang="zh-TW" dirty="0" smtClean="0"/>
              <a:t>Buy more server or </a:t>
            </a:r>
            <a:r>
              <a:rPr lang="en-US" altLang="zh-TW" dirty="0" smtClean="0"/>
              <a:t>storage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49679" y="341007"/>
            <a:ext cx="3537005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Innovation of Data Processing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103366" y="4333461"/>
            <a:ext cx="993913" cy="5247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YARN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591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5263763" y="4707172"/>
            <a:ext cx="675861" cy="397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931334"/>
            <a:ext cx="10058400" cy="4583144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4589227" y="2382091"/>
            <a:ext cx="1176793" cy="369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5829630" y="2382091"/>
            <a:ext cx="1747963" cy="369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Cloud Storage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249679" y="341007"/>
            <a:ext cx="3537005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Innovation of Data Processing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526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108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992714"/>
            <a:ext cx="10058400" cy="487638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49679" y="341007"/>
            <a:ext cx="3537005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Innovation of Data Processing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8825949" y="1011981"/>
            <a:ext cx="2146852" cy="4982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Serverless Service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01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Processing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598551" cy="375198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249679" y="341007"/>
            <a:ext cx="3537005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Innovation of Data Processing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253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598551" cy="3751984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3919992" y="2745313"/>
            <a:ext cx="7775839" cy="26138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Pub/Sub is a messaging service that decouples senders </a:t>
            </a:r>
            <a:r>
              <a:rPr lang="en-US" altLang="zh-TW" dirty="0" smtClean="0"/>
              <a:t>and receivers</a:t>
            </a:r>
            <a:r>
              <a:rPr lang="en-US" altLang="zh-TW" dirty="0"/>
              <a:t>,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enabling </a:t>
            </a:r>
            <a:r>
              <a:rPr lang="en-US" altLang="zh-TW" dirty="0"/>
              <a:t>asynchronous messaging for ingesting data. 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This </a:t>
            </a:r>
            <a:r>
              <a:rPr lang="en-US" altLang="zh-TW" dirty="0"/>
              <a:t>is useful for ingesting streaming data. </a:t>
            </a:r>
          </a:p>
          <a:p>
            <a:r>
              <a:rPr lang="en-US" altLang="zh-TW" dirty="0"/>
              <a:t>Publishers publish messages to a </a:t>
            </a:r>
            <a:r>
              <a:rPr lang="en-US" altLang="zh-TW" dirty="0" smtClean="0"/>
              <a:t>topic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Subscribers </a:t>
            </a:r>
            <a:r>
              <a:rPr lang="en-US" altLang="zh-TW" dirty="0"/>
              <a:t>subscribe to the topic and </a:t>
            </a:r>
            <a:r>
              <a:rPr lang="en-US" altLang="zh-TW" dirty="0" smtClean="0"/>
              <a:t>receive </a:t>
            </a:r>
            <a:r>
              <a:rPr lang="en-US" altLang="zh-TW" dirty="0"/>
              <a:t>the messages</a:t>
            </a:r>
          </a:p>
        </p:txBody>
      </p:sp>
      <p:sp>
        <p:nvSpPr>
          <p:cNvPr id="8" name="矩形 7"/>
          <p:cNvSpPr/>
          <p:nvPr/>
        </p:nvSpPr>
        <p:spPr>
          <a:xfrm>
            <a:off x="1249679" y="341007"/>
            <a:ext cx="3537005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Innovation of Data Processing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919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3919992" y="2745313"/>
            <a:ext cx="7775839" cy="26138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Dataflow </a:t>
            </a:r>
            <a:r>
              <a:rPr lang="en-US" altLang="zh-TW" dirty="0"/>
              <a:t>is a service that provides a unified method for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both </a:t>
            </a:r>
            <a:r>
              <a:rPr lang="en-US" altLang="zh-TW" dirty="0"/>
              <a:t>batch and </a:t>
            </a:r>
            <a:r>
              <a:rPr lang="en-US" altLang="zh-TW" dirty="0" smtClean="0"/>
              <a:t>streaming </a:t>
            </a:r>
            <a:r>
              <a:rPr lang="en-US" altLang="zh-TW" dirty="0"/>
              <a:t>data processing. </a:t>
            </a:r>
          </a:p>
          <a:p>
            <a:r>
              <a:rPr lang="en-US" altLang="zh-TW" dirty="0"/>
              <a:t>Data flow builds on the Apache Beam SDK</a:t>
            </a:r>
          </a:p>
          <a:p>
            <a:endParaRPr lang="en-US" altLang="zh-TW" dirty="0" smtClean="0"/>
          </a:p>
          <a:p>
            <a:r>
              <a:rPr lang="en-US" altLang="zh-TW" dirty="0"/>
              <a:t>We use Java or Python to construct a data processing pipeline </a:t>
            </a:r>
          </a:p>
          <a:p>
            <a:r>
              <a:rPr lang="en-US" altLang="zh-TW" dirty="0"/>
              <a:t>that runs on a </a:t>
            </a:r>
            <a:r>
              <a:rPr lang="en-US" altLang="zh-TW" dirty="0" err="1"/>
              <a:t>serverless</a:t>
            </a:r>
            <a:r>
              <a:rPr lang="en-US" altLang="zh-TW" dirty="0"/>
              <a:t> platform</a:t>
            </a:r>
          </a:p>
        </p:txBody>
      </p:sp>
      <p:sp>
        <p:nvSpPr>
          <p:cNvPr id="8" name="矩形 7"/>
          <p:cNvSpPr/>
          <p:nvPr/>
        </p:nvSpPr>
        <p:spPr>
          <a:xfrm>
            <a:off x="1249679" y="341007"/>
            <a:ext cx="3537005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Innovation of Data Processing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61" y="2495339"/>
            <a:ext cx="26479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2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3977309" y="3056007"/>
            <a:ext cx="6661537" cy="1895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err="1"/>
              <a:t>BigQuery</a:t>
            </a:r>
            <a:r>
              <a:rPr lang="en-US" altLang="zh-TW" dirty="0"/>
              <a:t> is a data warehouse service </a:t>
            </a:r>
          </a:p>
          <a:p>
            <a:r>
              <a:rPr lang="en-US" altLang="zh-TW" dirty="0"/>
              <a:t>with a highly scalable interactive data exploration interface. </a:t>
            </a:r>
          </a:p>
          <a:p>
            <a:r>
              <a:rPr lang="en-US" altLang="zh-TW" dirty="0"/>
              <a:t>It can capture and analyze data in real time.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93960"/>
            <a:ext cx="2733675" cy="32194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249679" y="341007"/>
            <a:ext cx="3537005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Innovation of Data Processing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006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Pros to Serverless Service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249679" y="341007"/>
            <a:ext cx="3537005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Innovation of Data Processing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37" y="2090780"/>
            <a:ext cx="10013343" cy="317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Pros to Serverless Service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249679" y="341007"/>
            <a:ext cx="3537005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Innovation of Data Processing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80" y="1845734"/>
            <a:ext cx="9015455" cy="4474972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9144000" y="710339"/>
            <a:ext cx="2011680" cy="890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data storage </a:t>
            </a:r>
            <a:br>
              <a:rPr lang="en-US" altLang="zh-TW" dirty="0" smtClean="0"/>
            </a:br>
            <a:r>
              <a:rPr lang="en-US" altLang="zh-TW" dirty="0" smtClean="0"/>
              <a:t>compute engine</a:t>
            </a:r>
            <a:endParaRPr lang="zh-TW" altLang="en-US" dirty="0"/>
          </a:p>
        </p:txBody>
      </p:sp>
      <p:sp>
        <p:nvSpPr>
          <p:cNvPr id="7" name="左中括弧 6"/>
          <p:cNvSpPr/>
          <p:nvPr/>
        </p:nvSpPr>
        <p:spPr>
          <a:xfrm>
            <a:off x="8794143" y="751834"/>
            <a:ext cx="222636" cy="8075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12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Pros to Serverless Service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249679" y="341007"/>
            <a:ext cx="3537005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Innovation of Data Processing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497" y="1845734"/>
            <a:ext cx="8931965" cy="4042168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7999012" y="5887902"/>
            <a:ext cx="1463040" cy="2544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Hbase</a:t>
            </a:r>
            <a:r>
              <a:rPr lang="en-US" altLang="zh-TW" dirty="0" smtClean="0"/>
              <a:t> API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9144000" y="710339"/>
            <a:ext cx="2011680" cy="8905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data storage </a:t>
            </a:r>
            <a:br>
              <a:rPr lang="en-US" altLang="zh-TW" dirty="0" smtClean="0"/>
            </a:br>
            <a:r>
              <a:rPr lang="en-US" altLang="zh-TW" dirty="0" smtClean="0"/>
              <a:t>compute engine</a:t>
            </a:r>
            <a:endParaRPr lang="zh-TW" altLang="en-US" dirty="0"/>
          </a:p>
        </p:txBody>
      </p:sp>
      <p:sp>
        <p:nvSpPr>
          <p:cNvPr id="9" name="左中括弧 8"/>
          <p:cNvSpPr/>
          <p:nvPr/>
        </p:nvSpPr>
        <p:spPr>
          <a:xfrm>
            <a:off x="8794143" y="751834"/>
            <a:ext cx="222636" cy="80755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18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Pros to Serverless Service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249679" y="341007"/>
            <a:ext cx="3537005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Innovation of Data Processing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7999012" y="5887902"/>
            <a:ext cx="1463040" cy="2544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Hbase</a:t>
            </a:r>
            <a:r>
              <a:rPr lang="en-US" altLang="zh-TW" dirty="0" smtClean="0"/>
              <a:t> API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324150" cy="43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9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Dataproc software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249679" y="341007"/>
            <a:ext cx="3537005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Spark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21" y="1845734"/>
            <a:ext cx="9945759" cy="415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18358" cy="1450757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kern="0" dirty="0">
                <a:solidFill>
                  <a:prstClr val="white"/>
                </a:solidFill>
              </a:rPr>
              <a:t>Cloud Dataproc</a:t>
            </a:r>
            <a: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  <a:t/>
            </a:r>
            <a:b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</a:br>
            <a:r>
              <a:rPr lang="en-US" altLang="zh-TW" kern="0" spc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Cloud based implementation of Hadoop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79" y="1845734"/>
            <a:ext cx="1091714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endParaRPr lang="en-US" altLang="zh-TW" sz="2800" dirty="0" smtClean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Why run hadoop on a cloud platform?  Cheap Storage for Petabyte</a:t>
            </a:r>
            <a:endParaRPr lang="en-US" altLang="zh-TW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Using share resource makes sense when in comes to Petabyte</a:t>
            </a:r>
            <a:endParaRPr lang="zh-TW" altLang="en-US" sz="2800" dirty="0"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9680" y="341007"/>
            <a:ext cx="4348038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Cloud Dataproc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718" y="286603"/>
            <a:ext cx="473129" cy="455864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9508435" y="1737360"/>
            <a:ext cx="2307203" cy="3578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Gigabyte, Terabyte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582" y="3381674"/>
            <a:ext cx="9254099" cy="289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6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Dataproc Implementation Steps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249679" y="341007"/>
            <a:ext cx="3537005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Spark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79" y="1845734"/>
            <a:ext cx="9842391" cy="416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Dataproc Implementation Steps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249679" y="341007"/>
            <a:ext cx="3537005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Spark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37" y="1845734"/>
            <a:ext cx="9277848" cy="439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Spark Overview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249679" y="341007"/>
            <a:ext cx="3537005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Spark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32167"/>
            <a:ext cx="9758901" cy="4321396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5780598" y="710339"/>
            <a:ext cx="3617844" cy="11353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Run batch jobs and streaming jobs, using in-memory processing for fast result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916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Spark Overview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249679" y="341007"/>
            <a:ext cx="3537005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Spark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185" y="1845734"/>
            <a:ext cx="9488557" cy="450035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5891916" y="525673"/>
            <a:ext cx="6125155" cy="1089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Store requests at DAG.</a:t>
            </a:r>
            <a:br>
              <a:rPr lang="en-US" altLang="zh-TW" dirty="0" smtClean="0"/>
            </a:br>
            <a:r>
              <a:rPr lang="en-US" altLang="zh-TW" dirty="0" smtClean="0"/>
              <a:t>After examining all the request and deciding how to assign resource to each node, the requests will be separated to different pipeline and executed.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476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0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3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0950462"/>
              </p:ext>
            </p:extLst>
          </p:nvPr>
        </p:nvGraphicFramePr>
        <p:xfrm>
          <a:off x="914083" y="884156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96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4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   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898497" y="1518699"/>
            <a:ext cx="10463917" cy="44527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35" y="717783"/>
            <a:ext cx="8740089" cy="478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8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18358" cy="1450757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 </a:t>
            </a:r>
            <a:r>
              <a:rPr lang="en-US" altLang="zh-TW" kern="0" dirty="0">
                <a:solidFill>
                  <a:prstClr val="white"/>
                </a:solidFill>
              </a:rPr>
              <a:t>Cloud Dataproc</a:t>
            </a:r>
            <a: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  <a:t/>
            </a:r>
            <a:b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</a:br>
            <a:r>
              <a:rPr lang="en-US" altLang="zh-TW" kern="0" spc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How to deal with large amount of data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79" y="1845734"/>
            <a:ext cx="1091714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endParaRPr lang="en-US" altLang="zh-TW" sz="2800" dirty="0" smtClean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Why run hadoop on a cloud platform?  Cheap Storage for Petabyte</a:t>
            </a:r>
            <a:endParaRPr lang="en-US" altLang="zh-TW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Using share resource makes sense when in comes to Petabyte</a:t>
            </a:r>
            <a:endParaRPr lang="zh-TW" altLang="en-US" sz="2800" dirty="0"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9680" y="341007"/>
            <a:ext cx="4348038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Cloud Dataproc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718" y="286603"/>
            <a:ext cx="473129" cy="45586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279079"/>
            <a:ext cx="10774018" cy="3343275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1608814" y="5616124"/>
            <a:ext cx="2305878" cy="874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Vertical Scaling</a:t>
            </a:r>
            <a:r>
              <a:rPr lang="zh-TW" altLang="en-US" dirty="0" smtClean="0"/>
              <a:t>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Cost </a:t>
            </a:r>
            <a:r>
              <a:rPr lang="en-US" altLang="zh-TW" sz="2400" b="1" dirty="0" smtClean="0"/>
              <a:t>↑</a:t>
            </a:r>
            <a:r>
              <a:rPr lang="en-US" altLang="zh-TW" dirty="0" smtClean="0"/>
              <a:t>  Value </a:t>
            </a:r>
            <a:r>
              <a:rPr lang="en-US" altLang="zh-TW" sz="2800" dirty="0" smtClean="0"/>
              <a:t>↓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1608814" y="1841757"/>
            <a:ext cx="2305878" cy="874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Adding lots of big computers or server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732104" y="2030086"/>
            <a:ext cx="5139193" cy="3896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Increase distributed parallel processing abilities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7681344" y="5616124"/>
            <a:ext cx="3435974" cy="874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Horizontal Scaling</a:t>
            </a:r>
            <a:r>
              <a:rPr lang="zh-TW" altLang="en-US" dirty="0" smtClean="0"/>
              <a:t>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scalable solution, </a:t>
            </a:r>
            <a:br>
              <a:rPr lang="en-US" altLang="zh-TW" dirty="0" smtClean="0"/>
            </a:br>
            <a:r>
              <a:rPr lang="en-US" altLang="zh-TW" dirty="0" smtClean="0"/>
              <a:t>require programming abilities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283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5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7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18358" cy="1450757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 </a:t>
            </a:r>
            <a:r>
              <a:rPr lang="en-US" altLang="zh-TW" kern="0" dirty="0">
                <a:solidFill>
                  <a:prstClr val="white"/>
                </a:solidFill>
              </a:rPr>
              <a:t>Cloud Dataproc</a:t>
            </a:r>
            <a: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  <a:t/>
            </a:r>
            <a:br>
              <a:rPr lang="zh-TW" altLang="en-US" kern="0" spc="0" dirty="0">
                <a:solidFill>
                  <a:prstClr val="white"/>
                </a:solidFill>
                <a:latin typeface="微軟正黑體" panose="020B0604030504040204" pitchFamily="34" charset="-120"/>
              </a:rPr>
            </a:br>
            <a:r>
              <a:rPr lang="en-US" altLang="zh-TW" kern="0" spc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</a:rPr>
              <a:t>limitation leads to innovations</a:t>
            </a:r>
            <a:endParaRPr lang="zh-TW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79" y="1845734"/>
            <a:ext cx="1091714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endParaRPr lang="en-US" altLang="zh-TW" sz="2800" dirty="0" smtClean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Hadoop require investing clusters and lots of powerful computers</a:t>
            </a:r>
          </a:p>
        </p:txBody>
      </p:sp>
      <p:sp>
        <p:nvSpPr>
          <p:cNvPr id="6" name="矩形 5"/>
          <p:cNvSpPr/>
          <p:nvPr/>
        </p:nvSpPr>
        <p:spPr>
          <a:xfrm>
            <a:off x="1249680" y="341007"/>
            <a:ext cx="4348038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MapReduce and Hadoop origins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718" y="297741"/>
            <a:ext cx="473129" cy="455864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6555849" y="1612643"/>
            <a:ext cx="4687294" cy="3578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Limitation of RDB leads to no SQL solutions 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746" y="2870421"/>
            <a:ext cx="9183425" cy="346772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39" y="4604281"/>
            <a:ext cx="1983203" cy="127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8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8279</TotalTime>
  <Words>643</Words>
  <Application>Microsoft Office PowerPoint</Application>
  <PresentationFormat>寬螢幕</PresentationFormat>
  <Paragraphs>156</Paragraphs>
  <Slides>81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81</vt:i4>
      </vt:variant>
    </vt:vector>
  </HeadingPairs>
  <TitlesOfParts>
    <vt:vector size="90" baseType="lpstr">
      <vt:lpstr>微軟正黑體</vt:lpstr>
      <vt:lpstr>新細明體</vt:lpstr>
      <vt:lpstr>Arial</vt:lpstr>
      <vt:lpstr>Calibri</vt:lpstr>
      <vt:lpstr>Calibri Light</vt:lpstr>
      <vt:lpstr>Wingdings</vt:lpstr>
      <vt:lpstr>Office 佈景主題</vt:lpstr>
      <vt:lpstr>1_Office 佈景主題</vt:lpstr>
      <vt:lpstr>1_回顧</vt:lpstr>
      <vt:lpstr>PowerPoint 簡報</vt:lpstr>
      <vt:lpstr>PowerPoint 簡報</vt:lpstr>
      <vt:lpstr>PowerPoint 簡報</vt:lpstr>
      <vt:lpstr> Build ML model on top of google</vt:lpstr>
      <vt:lpstr>PowerPoint 簡報</vt:lpstr>
      <vt:lpstr>PowerPoint 簡報</vt:lpstr>
      <vt:lpstr> Cloud Dataproc Cloud based implementation of Hadoop</vt:lpstr>
      <vt:lpstr> Cloud Dataproc How to deal with large amount of data</vt:lpstr>
      <vt:lpstr> Cloud Dataproc limitation leads to innovations</vt:lpstr>
      <vt:lpstr> Cloud Dataproc Typical  Spark and hadoop deployments</vt:lpstr>
      <vt:lpstr> Cloud Dataproc Typical  Spark and hadoop deployments</vt:lpstr>
      <vt:lpstr> Cloud Dataproc Time wasting on administration setting</vt:lpstr>
      <vt:lpstr> Cloud Dataproc Time wasting on administration setting</vt:lpstr>
      <vt:lpstr> Cloud Dataproc Focus on insights/Analytics</vt:lpstr>
      <vt:lpstr> Cloud Dataproc Dataproc eases hadoop management</vt:lpstr>
      <vt:lpstr> Cloud Dataproc Dataproc eases hadoop management</vt:lpstr>
      <vt:lpstr> Cloud Dataproc Cluster configurations: Master Node</vt:lpstr>
      <vt:lpstr> Cloud Dataproc Cluster configurations: HDFS (dont use it)</vt:lpstr>
      <vt:lpstr> Cloud Dataproc Google Cloud Command</vt:lpstr>
      <vt:lpstr> Cloud Dataproc Typical  Spark and hadoop deployments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Separation of storage and compute</vt:lpstr>
      <vt:lpstr>Separation of storage and compute</vt:lpstr>
      <vt:lpstr>PowerPoint 簡報</vt:lpstr>
      <vt:lpstr>PowerPoint 簡報</vt:lpstr>
      <vt:lpstr>Data Processing</vt:lpstr>
      <vt:lpstr>PowerPoint 簡報</vt:lpstr>
      <vt:lpstr>PowerPoint 簡報</vt:lpstr>
      <vt:lpstr>PowerPoint 簡報</vt:lpstr>
      <vt:lpstr>Pros to Serverless Service</vt:lpstr>
      <vt:lpstr>Pros to Serverless Service</vt:lpstr>
      <vt:lpstr>Pros to Serverless Service</vt:lpstr>
      <vt:lpstr>Pros to Serverless Service</vt:lpstr>
      <vt:lpstr>Dataproc software architecture</vt:lpstr>
      <vt:lpstr>Dataproc Implementation Steps</vt:lpstr>
      <vt:lpstr>Dataproc Implementation Steps</vt:lpstr>
      <vt:lpstr>Spark Overview</vt:lpstr>
      <vt:lpstr>Spark Overview</vt:lpstr>
      <vt:lpstr>PowerPoint 簡報</vt:lpstr>
      <vt:lpstr>PowerPoint 簡報</vt:lpstr>
      <vt:lpstr>PowerPoint 簡報</vt:lpstr>
      <vt:lpstr>PowerPoint 簡報</vt:lpstr>
      <vt:lpstr>PowerPoint 簡報</vt:lpstr>
      <vt:lpstr>    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PoHsiang Chang</dc:creator>
  <cp:lastModifiedBy>PoHsiang Chang</cp:lastModifiedBy>
  <cp:revision>149</cp:revision>
  <dcterms:created xsi:type="dcterms:W3CDTF">2018-11-16T06:29:05Z</dcterms:created>
  <dcterms:modified xsi:type="dcterms:W3CDTF">2018-12-07T06:37:02Z</dcterms:modified>
</cp:coreProperties>
</file>